
<file path=[Content_Types].xml><?xml version="1.0" encoding="utf-8"?>
<Types xmlns="http://schemas.openxmlformats.org/package/2006/content-types">
  <Override PartName="/ppt/slideLayouts/slideLayout279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1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29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275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378.xml" ContentType="application/vnd.openxmlformats-officedocument.presentationml.slideLayout+xml"/>
  <Default Extension="xml" ContentType="application/xml"/>
  <Override PartName="/ppt/slideLayouts/slideLayout480.xml" ContentType="application/vnd.openxmlformats-officedocument.presentationml.slideLayout+xml"/>
  <Override PartName="/ppt/slideLayouts/slideLayout196.xml" ContentType="application/vnd.openxmlformats-officedocument.presentationml.slideLayout+xml"/>
  <Override PartName="/docProps/app.xml" ContentType="application/vnd.openxmlformats-officedocument.extended-properties+xml"/>
  <Override PartName="/ppt/slideLayouts/slideLayout21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307.xml" ContentType="application/vnd.openxmlformats-officedocument.presentationml.slideLayout+xml"/>
  <Default Extension="png" ContentType="image/png"/>
  <Override PartName="/ppt/slideLayouts/slideLayout3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69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37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258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14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1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6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254.xml" ContentType="application/vnd.openxmlformats-officedocument.presentationml.slideLayout+xml"/>
  <Override PartName="/ppt/slideLayouts/slideLayout436.xml" ContentType="application/vnd.openxmlformats-officedocument.presentationml.slideLayout+xml"/>
  <Override PartName="/ppt/theme/theme10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14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60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244.xml" ContentType="application/vnd.openxmlformats-officedocument.presentationml.slideLayout+xml"/>
  <Default Extension="bin" ContentType="application/vnd.openxmlformats-officedocument.presentationml.printerSettings"/>
  <Override PartName="/ppt/slideLayouts/slideLayout82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25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8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278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1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74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28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377.xml" ContentType="application/vnd.openxmlformats-officedocument.presentationml.slideLayout+xml"/>
  <Default Extension="jpeg" ContentType="image/jpeg"/>
  <Override PartName="/ppt/slideLayouts/slideLayout195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306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7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37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9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15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257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17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6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6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2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25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435.xml" ContentType="application/vnd.openxmlformats-officedocument.presentationml.slideLayout+xml"/>
  <Default Extension="rels" ContentType="application/vnd.openxmlformats-package.relationships+xml"/>
  <Override PartName="/ppt/slideLayouts/slideLayout7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277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1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273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05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51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notesSlides/notesSlide2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30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222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396.xml" ContentType="application/vnd.openxmlformats-officedocument.presentationml.slideLayout+xml"/>
  <Override PartName="/docProps/core.xml" ContentType="application/vnd.openxmlformats-package.core-properties+xml"/>
  <Override PartName="/ppt/slideLayouts/slideLayout41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s/slide16.xml" ContentType="application/vnd.openxmlformats-officedocument.presentationml.slide+xml"/>
  <Override PartName="/ppt/theme/theme12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499.xml" ContentType="application/vnd.openxmlformats-officedocument.presentationml.slideLayout+xml"/>
  <Override PartName="/ppt/theme/theme9.xml" ContentType="application/vnd.openxmlformats-officedocument.theme+xml"/>
  <Override PartName="/ppt/slideLayouts/slideLayout40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16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62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5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321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215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9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8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72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54.xml" ContentType="application/vnd.openxmlformats-officedocument.presentationml.slideLayout+xml"/>
  <Override PartName="/ppt/charts/chart1.xml" ContentType="application/vnd.openxmlformats-officedocument.drawingml.chart+xml"/>
  <Override PartName="/ppt/slideLayouts/slideLayout36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193.xml" ContentType="application/vnd.openxmlformats-officedocument.presentationml.slideLayout+xml"/>
  <Default Extension="xlsx" ContentType="application/vnd.openxmlformats-officedocument.spreadsheetml.sheet"/>
  <Override PartName="/ppt/slideMasters/slideMaster10.xml" ContentType="application/vnd.openxmlformats-officedocument.presentationml.slideMaster+xml"/>
  <Override PartName="/ppt/slideLayouts/slideLayout30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156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59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474.xml" ContentType="application/vnd.openxmlformats-officedocument.presentationml.slideLayout+xml"/>
  <Override PartName="/ppt/theme/theme15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19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6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255.xml" ContentType="application/vnd.openxmlformats-officedocument.presentationml.slideLayout+xml"/>
  <Override PartName="/ppt/slideLayouts/slideLayout437.xml" ContentType="application/vnd.openxmlformats-officedocument.presentationml.slideLayout+xml"/>
  <Override PartName="/ppt/theme/theme11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15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61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0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251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948" r:id="rId1"/>
    <p:sldMasterId id="2147483991" r:id="rId2"/>
    <p:sldMasterId id="2147484035" r:id="rId3"/>
    <p:sldMasterId id="2147484077" r:id="rId4"/>
    <p:sldMasterId id="2147484118" r:id="rId5"/>
    <p:sldMasterId id="2147484159" r:id="rId6"/>
    <p:sldMasterId id="2147484200" r:id="rId7"/>
    <p:sldMasterId id="2147484236" r:id="rId8"/>
    <p:sldMasterId id="2147484272" r:id="rId9"/>
    <p:sldMasterId id="2147484314" r:id="rId10"/>
    <p:sldMasterId id="2147484352" r:id="rId11"/>
    <p:sldMasterId id="2147484403" r:id="rId12"/>
    <p:sldMasterId id="2147484440" r:id="rId13"/>
    <p:sldMasterId id="2147484466" r:id="rId14"/>
  </p:sldMasterIdLst>
  <p:notesMasterIdLst>
    <p:notesMasterId r:id="rId55"/>
  </p:notesMasterIdLst>
  <p:sldIdLst>
    <p:sldId id="362" r:id="rId15"/>
    <p:sldId id="312" r:id="rId16"/>
    <p:sldId id="358" r:id="rId17"/>
    <p:sldId id="328" r:id="rId18"/>
    <p:sldId id="351" r:id="rId19"/>
    <p:sldId id="353" r:id="rId20"/>
    <p:sldId id="352" r:id="rId21"/>
    <p:sldId id="354" r:id="rId22"/>
    <p:sldId id="364" r:id="rId23"/>
    <p:sldId id="365" r:id="rId24"/>
    <p:sldId id="334" r:id="rId25"/>
    <p:sldId id="335" r:id="rId26"/>
    <p:sldId id="339" r:id="rId27"/>
    <p:sldId id="338" r:id="rId28"/>
    <p:sldId id="340" r:id="rId29"/>
    <p:sldId id="318" r:id="rId30"/>
    <p:sldId id="316" r:id="rId31"/>
    <p:sldId id="327" r:id="rId32"/>
    <p:sldId id="329" r:id="rId33"/>
    <p:sldId id="330" r:id="rId34"/>
    <p:sldId id="341" r:id="rId35"/>
    <p:sldId id="313" r:id="rId36"/>
    <p:sldId id="314" r:id="rId37"/>
    <p:sldId id="317" r:id="rId38"/>
    <p:sldId id="319" r:id="rId39"/>
    <p:sldId id="347" r:id="rId40"/>
    <p:sldId id="325" r:id="rId41"/>
    <p:sldId id="348" r:id="rId42"/>
    <p:sldId id="349" r:id="rId43"/>
    <p:sldId id="350" r:id="rId44"/>
    <p:sldId id="326" r:id="rId45"/>
    <p:sldId id="343" r:id="rId46"/>
    <p:sldId id="357" r:id="rId47"/>
    <p:sldId id="366" r:id="rId48"/>
    <p:sldId id="355" r:id="rId49"/>
    <p:sldId id="360" r:id="rId50"/>
    <p:sldId id="363" r:id="rId51"/>
    <p:sldId id="361" r:id="rId52"/>
    <p:sldId id="346" r:id="rId53"/>
    <p:sldId id="336" r:id="rId54"/>
  </p:sldIdLst>
  <p:sldSz cx="9144000" cy="5715000" type="screen16x1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69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38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07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676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845" algn="l" defTabSz="457169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014" algn="l" defTabSz="457169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183" algn="l" defTabSz="457169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352" algn="l" defTabSz="457169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55" autoAdjust="0"/>
    <p:restoredTop sz="90433" autoAdjust="0"/>
  </p:normalViewPr>
  <p:slideViewPr>
    <p:cSldViewPr snapToGrid="0" snapToObjects="1">
      <p:cViewPr varScale="1">
        <p:scale>
          <a:sx n="122" d="100"/>
          <a:sy n="122" d="100"/>
        </p:scale>
        <p:origin x="-488" y="-11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60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layout/>
      <c:txPr>
        <a:bodyPr/>
        <a:lstStyle/>
        <a:p>
          <a:pPr>
            <a:defRPr>
              <a:solidFill>
                <a:srgbClr val="000090"/>
              </a:solidFill>
            </a:defRPr>
          </a:pPr>
          <a:endParaRPr lang="en-US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# Last 3 Years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Xen</c:v>
                </c:pt>
                <c:pt idx="1">
                  <c:v>KVM </c:v>
                </c:pt>
                <c:pt idx="2">
                  <c:v>QEMU</c:v>
                </c:pt>
                <c:pt idx="3">
                  <c:v>LXC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140.0</c:v>
                </c:pt>
                <c:pt idx="1">
                  <c:v>47.0</c:v>
                </c:pt>
                <c:pt idx="2">
                  <c:v>34.0</c:v>
                </c:pt>
                <c:pt idx="3">
                  <c:v>4.0</c:v>
                </c:pt>
              </c:numCache>
            </c:numRef>
          </c:val>
        </c:ser>
        <c:dLbls/>
        <c:shape val="box"/>
        <c:axId val="425542792"/>
        <c:axId val="424790808"/>
        <c:axId val="0"/>
      </c:bar3DChart>
      <c:catAx>
        <c:axId val="42554279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000090"/>
                </a:solidFill>
              </a:defRPr>
            </a:pPr>
            <a:endParaRPr lang="en-US"/>
          </a:p>
        </c:txPr>
        <c:crossAx val="424790808"/>
        <c:crosses val="autoZero"/>
        <c:auto val="1"/>
        <c:lblAlgn val="ctr"/>
        <c:lblOffset val="100"/>
      </c:catAx>
      <c:valAx>
        <c:axId val="424790808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0090"/>
                </a:solidFill>
              </a:defRPr>
            </a:pPr>
            <a:endParaRPr lang="en-US"/>
          </a:p>
        </c:txPr>
        <c:crossAx val="4255427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8C54-E185-BE47-826B-9A284BF34A1F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4A9C0-FD6E-9840-9DDB-9F7D434D3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836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9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8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7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6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45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14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3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52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the</a:t>
            </a:r>
            <a:r>
              <a:rPr lang="en-US" baseline="0" dirty="0" smtClean="0"/>
              <a:t> context for each of the Virtualization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A9C0-FD6E-9840-9DDB-9F7D434D36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724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SMACK has been used to build</a:t>
            </a:r>
            <a:r>
              <a:rPr lang="en-US" baseline="0" dirty="0" smtClean="0"/>
              <a:t> a secure LXC container for NX-OS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A9C0-FD6E-9840-9DDB-9F7D434D36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038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smtClean="0">
                <a:latin typeface="Arial"/>
              </a:rPr>
              <a:t>Q: Why does </a:t>
            </a:r>
            <a:r>
              <a:rPr lang="en-US" sz="1200" dirty="0" err="1" smtClean="0">
                <a:latin typeface="Arial"/>
              </a:rPr>
              <a:t>HyperSentry</a:t>
            </a:r>
            <a:r>
              <a:rPr lang="en-US" sz="1200" dirty="0" smtClean="0">
                <a:latin typeface="Arial"/>
              </a:rPr>
              <a:t> use SMM?</a:t>
            </a:r>
          </a:p>
          <a:p>
            <a:pPr algn="l"/>
            <a:r>
              <a:rPr lang="en-US" sz="1200" dirty="0" smtClean="0">
                <a:latin typeface="Arial"/>
              </a:rPr>
              <a:t>A: Deterministic Execution: To protect integrity inspection code from attack</a:t>
            </a:r>
          </a:p>
          <a:p>
            <a:pPr algn="l"/>
            <a:endParaRPr lang="en-US" sz="1200" dirty="0" smtClean="0">
              <a:latin typeface="Arial"/>
            </a:endParaRPr>
          </a:p>
          <a:p>
            <a:pPr algn="l"/>
            <a:r>
              <a:rPr lang="en-US" sz="1200" dirty="0" smtClean="0">
                <a:latin typeface="Arial"/>
              </a:rPr>
              <a:t>What method does </a:t>
            </a:r>
            <a:r>
              <a:rPr lang="en-US" sz="1200" dirty="0" err="1" smtClean="0">
                <a:latin typeface="Arial"/>
              </a:rPr>
              <a:t>HyperSentry</a:t>
            </a:r>
            <a:r>
              <a:rPr lang="en-US" sz="1200" dirty="0" smtClean="0">
                <a:latin typeface="Arial"/>
              </a:rPr>
              <a:t> use to remain “Stealthy”?</a:t>
            </a:r>
          </a:p>
          <a:p>
            <a:pPr algn="l"/>
            <a:r>
              <a:rPr lang="en-US" sz="1200" dirty="0" smtClean="0">
                <a:latin typeface="Arial"/>
              </a:rPr>
              <a:t>A: Stealthy: IPMI</a:t>
            </a:r>
          </a:p>
          <a:p>
            <a:pPr algn="l"/>
            <a:endParaRPr lang="en-US" sz="1200" dirty="0" smtClean="0">
              <a:latin typeface="Arial"/>
            </a:endParaRPr>
          </a:p>
          <a:p>
            <a:pPr algn="l"/>
            <a:r>
              <a:rPr lang="en-US" sz="1200" dirty="0" smtClean="0">
                <a:latin typeface="Arial"/>
              </a:rPr>
              <a:t>Q: Name one limitation of </a:t>
            </a:r>
            <a:r>
              <a:rPr lang="en-US" sz="1200" dirty="0" err="1" smtClean="0">
                <a:latin typeface="Arial"/>
              </a:rPr>
              <a:t>KvmSec</a:t>
            </a:r>
            <a:r>
              <a:rPr lang="en-US" sz="1200" dirty="0" smtClean="0">
                <a:latin typeface="Arial"/>
              </a:rPr>
              <a:t>?</a:t>
            </a:r>
          </a:p>
          <a:p>
            <a:pPr algn="l"/>
            <a:r>
              <a:rPr lang="en-US" sz="1200" dirty="0" smtClean="0">
                <a:latin typeface="Arial"/>
              </a:rPr>
              <a:t>Answer possibilities:</a:t>
            </a:r>
          </a:p>
          <a:p>
            <a:pPr marL="285750" indent="-285750" algn="l">
              <a:buFont typeface="Arial"/>
              <a:buChar char="•"/>
            </a:pPr>
            <a:r>
              <a:rPr lang="en-US" sz="1200" dirty="0" smtClean="0">
                <a:latin typeface="Arial"/>
              </a:rPr>
              <a:t>Not Stealthy: Installs kernel modules and character device in guest so is visible to attackers</a:t>
            </a:r>
          </a:p>
          <a:p>
            <a:pPr marL="285750" indent="-285750" algn="l">
              <a:buFont typeface="Arial"/>
              <a:buChar char="•"/>
            </a:pPr>
            <a:r>
              <a:rPr lang="en-US" sz="1200" dirty="0" smtClean="0">
                <a:latin typeface="Arial"/>
              </a:rPr>
              <a:t>No Attestable Output: Shared memory communication channel to host from guest is vulnerable</a:t>
            </a:r>
          </a:p>
          <a:p>
            <a:pPr marL="285750" indent="-285750" algn="l">
              <a:buFont typeface="Arial"/>
              <a:buChar char="•"/>
            </a:pPr>
            <a:r>
              <a:rPr lang="en-US" sz="1200" dirty="0" smtClean="0">
                <a:latin typeface="Arial"/>
              </a:rPr>
              <a:t>Not CPU Independent: Supports only Intel processors</a:t>
            </a:r>
          </a:p>
          <a:p>
            <a:pPr marL="285750" indent="-285750" algn="l">
              <a:buFont typeface="Arial"/>
              <a:buChar char="•"/>
            </a:pPr>
            <a:r>
              <a:rPr lang="en-US" sz="1200" dirty="0" smtClean="0">
                <a:latin typeface="Arial"/>
              </a:rPr>
              <a:t>Not OS/VMM Independent: Doesn’t work with Windows guests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A9C0-FD6E-9840-9DDB-9F7D434D369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063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eg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eg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jpeg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jpeg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eg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eg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jpeg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jpeg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eg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eg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eg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jpeg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jpeg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jpeg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jpeg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jpeg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jpeg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jpeg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jpeg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jpeg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4.jpeg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4.jpeg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6.jpeg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5.jpeg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5.jpeg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8.jpeg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eg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9.jpeg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0.jpeg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0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0.jpeg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6.jpeg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6.jpeg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0.png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1.png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0.png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1.png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1.png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0.png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jpeg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jpeg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4.png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9.png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4.png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4.png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4.png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jpeg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6.jpeg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6.jpeg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95697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95697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95697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 flipH="1">
            <a:off x="5870577" y="5511272"/>
            <a:ext cx="779463" cy="276621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6932613" y="5511272"/>
            <a:ext cx="657225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2190751" y="5599906"/>
            <a:ext cx="663575" cy="52757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2794002" y="5557574"/>
            <a:ext cx="779463" cy="46209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 rot="10800000" flipH="1">
            <a:off x="8037513" y="6932085"/>
            <a:ext cx="781050" cy="276621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" y="2"/>
            <a:ext cx="9129713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5C59EE30-0508-004E-BFD0-74A206D14D34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4591DB88-E76A-8842-8212-174D258AE9FF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86EBFE41-0650-5D4E-842E-24999E107E74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22D72E75-059D-5649-A98A-5801018B4A28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88899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34E23E61-C8E4-F943-A482-A877E798C9CA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0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0827" y="5459053"/>
            <a:ext cx="256857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51460"/>
            <a:ext cx="4123944" cy="698500"/>
          </a:xfrm>
        </p:spPr>
        <p:txBody>
          <a:bodyPr anchor="t"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18888" y="259080"/>
            <a:ext cx="3895344" cy="701040"/>
          </a:xfrm>
        </p:spPr>
        <p:txBody>
          <a:bodyPr lIns="82290" rIns="82290" rtlCol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0012732"/>
      </p:ext>
    </p:extLst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/>
          <p:nvPr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5" y="3566160"/>
            <a:ext cx="4684867" cy="320146"/>
          </a:xfrm>
        </p:spPr>
        <p:txBody>
          <a:bodyPr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5" y="2735580"/>
            <a:ext cx="4712557" cy="851958"/>
          </a:xfrm>
        </p:spPr>
        <p:txBody>
          <a:bodyPr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7" y="1598084"/>
            <a:ext cx="2676525" cy="2407708"/>
          </a:xfrm>
        </p:spPr>
        <p:txBody>
          <a:bodyPr rtlCol="0" anchor="ctr" anchorCtr="1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6774004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5118366"/>
            <a:ext cx="9156700" cy="596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824040" y="-2981854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" y="-537104"/>
            <a:ext cx="1730375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>
            <a:off x="1014415" y="-537104"/>
            <a:ext cx="1728787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5402" y="1426104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05775" y="695854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>
            <a:off x="3035302" y="-2815167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ltGray">
          <a:xfrm>
            <a:off x="7762876" y="5382325"/>
            <a:ext cx="812800" cy="2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ltGray">
          <a:xfrm>
            <a:off x="8648700" y="5462778"/>
            <a:ext cx="261938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F78D1E54-6860-9447-994C-4D9B1FE0C72E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ltGray">
          <a:xfrm>
            <a:off x="7762876" y="5382325"/>
            <a:ext cx="812800" cy="2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ltGray">
          <a:xfrm>
            <a:off x="8648700" y="5462778"/>
            <a:ext cx="261938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11309A3-12CE-2F4E-9E2E-4FBCCE1DA370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/>
          <a:lstStyle>
            <a:lvl1pPr marL="174613" indent="-174613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9770" y="4465753"/>
            <a:ext cx="8574685" cy="51196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74551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92300" y="662782"/>
            <a:ext cx="5348288" cy="33377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2301" y="3995208"/>
            <a:ext cx="5346700" cy="830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6061967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8139" y="259292"/>
            <a:ext cx="3273425" cy="204919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6515488"/>
      </p:ext>
    </p:extLst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92688" y="715698"/>
            <a:ext cx="3630612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997190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5787415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68713" y="259292"/>
            <a:ext cx="3268662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964" y="259292"/>
            <a:ext cx="3259137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1990" y="259293"/>
            <a:ext cx="1806575" cy="1090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963" y="2524125"/>
            <a:ext cx="2501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1476" y="2524125"/>
            <a:ext cx="4025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1990" y="1403615"/>
            <a:ext cx="1806575" cy="2868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1990" y="4319324"/>
            <a:ext cx="1806575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6628444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138" y="259293"/>
            <a:ext cx="8477250" cy="50628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25CA5F4A-FAF2-D442-9522-50517A953F5B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4774735"/>
      </p:ext>
    </p:extLst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1440" y="-76200"/>
            <a:ext cx="9326880" cy="58674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494685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329184" y="647700"/>
            <a:ext cx="84856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3331030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105191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93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15076" y="81979"/>
            <a:ext cx="2633472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5902" y="81980"/>
            <a:ext cx="2670175" cy="959116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95651" y="81979"/>
            <a:ext cx="2596896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2150150"/>
      </p:ext>
    </p:extLst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5749485"/>
      </p:ext>
    </p:extLst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77E49338-27CB-D44B-8EB8-932A6690FA5C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0757631"/>
      </p:ext>
    </p:extLst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54568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199" y="2550584"/>
            <a:ext cx="2621469" cy="600158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85206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52569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2199" y="2550584"/>
            <a:ext cx="2621469" cy="600158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Thank you.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35129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317379" y="2392764"/>
            <a:ext cx="165842" cy="421472"/>
          </a:xfrm>
          <a:prstGeom prst="rect">
            <a:avLst/>
          </a:prstGeom>
          <a:gradFill flip="none" rotWithShape="1">
            <a:gsLst>
              <a:gs pos="20000">
                <a:srgbClr val="27508B"/>
              </a:gs>
              <a:gs pos="100000">
                <a:srgbClr val="47B0D5"/>
              </a:gs>
              <a:gs pos="68000">
                <a:srgbClr val="0183B7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19" tIns="41058" rIns="82119" bIns="41058" anchor="ctr">
            <a:prstTxWarp prst="textNoShape">
              <a:avLst/>
            </a:prstTxWarp>
            <a:spAutoFit/>
          </a:bodyPr>
          <a:lstStyle/>
          <a:p>
            <a:pPr defTabSz="814333"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0096D6"/>
              </a:solidFill>
              <a:latin typeface="Arial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7" y="2131220"/>
            <a:ext cx="3311525" cy="1107281"/>
          </a:xfrm>
        </p:spPr>
        <p:txBody>
          <a:bodyPr/>
          <a:lstStyle>
            <a:lvl1pPr>
              <a:defRPr sz="2800" b="0" i="0">
                <a:solidFill>
                  <a:srgbClr val="FFFFFF"/>
                </a:solidFill>
                <a:latin typeface="Cisco-Light"/>
                <a:cs typeface="Cisco-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50875" y="3944938"/>
            <a:ext cx="6940550" cy="34925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5174597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198285"/>
      </p:ext>
    </p:extLst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2675694"/>
      </p:ext>
    </p:extLst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and Content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hidden">
          <a:xfrm>
            <a:off x="0" y="2800616"/>
            <a:ext cx="9144000" cy="291438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183B7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3339317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2407"/>
            <a:ext cx="9144000" cy="22621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rtlCol="0" anchor="ctr" anchorCtr="1">
            <a:norm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7" y="5005604"/>
            <a:ext cx="7461250" cy="276993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665308"/>
      </p:ext>
    </p:extLst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 name="Segu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8126"/>
            <a:ext cx="5486400" cy="19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786767" y="2312459"/>
            <a:ext cx="3792855" cy="851958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Segue Text Here</a:t>
            </a:r>
            <a:endParaRPr lang="en-US" dirty="0"/>
          </a:p>
        </p:txBody>
      </p:sp>
      <p:sp>
        <p:nvSpPr>
          <p:cNvPr id="11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5349240" y="0"/>
            <a:ext cx="3794760" cy="5715000"/>
          </a:xfrm>
          <a:solidFill>
            <a:srgbClr val="8E8E95"/>
          </a:solidFill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7" name="Rectangle 10"/>
          <p:cNvSpPr>
            <a:spLocks noChangeArrowheads="1"/>
          </p:cNvSpPr>
          <p:nvPr userDrawn="1"/>
        </p:nvSpPr>
        <p:spPr bwMode="white">
          <a:xfrm>
            <a:off x="5343526" y="0"/>
            <a:ext cx="3800474" cy="17399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0" tIns="36509" rIns="73020" bIns="36509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white">
          <a:xfrm>
            <a:off x="5343526" y="3720042"/>
            <a:ext cx="3800474" cy="1994958"/>
          </a:xfrm>
          <a:prstGeom prst="rect">
            <a:avLst/>
          </a:prstGeom>
          <a:solidFill>
            <a:srgbClr val="FFFFFF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0" tIns="36509" rIns="73020" bIns="36509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2206627" y="5495257"/>
            <a:ext cx="2038149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© 2010 Cisco Systems, Inc. All rights reserved.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ltGray">
          <a:xfrm>
            <a:off x="4758510" y="5495257"/>
            <a:ext cx="665979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ltGray">
          <a:xfrm>
            <a:off x="812801" y="5495257"/>
            <a:ext cx="962025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Presentation_ID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7637743"/>
      </p:ext>
    </p:extLst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418"/>
            <a:ext cx="8229600" cy="11535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87500"/>
            <a:ext cx="4038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7500"/>
            <a:ext cx="4038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 algn="l"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5204354"/>
            <a:ext cx="2133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 algn="r"/>
            <a:fld id="{CFAD3022-336D-43B8-AC1D-9BE7020F40AD}" type="slidenum">
              <a: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pPr algn="r"/>
              <a:t>‹#›</a:t>
            </a:fld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9703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3753" y="988785"/>
            <a:ext cx="7435849" cy="3175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3751" y="5259064"/>
            <a:ext cx="7461250" cy="307770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4998480"/>
      </p:ext>
    </p:extLst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isco_Logo_rgb_larg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2803527" y="2017449"/>
            <a:ext cx="3529013" cy="1547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4474720"/>
      </p:ext>
    </p:extLst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95697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95697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95697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 flipH="1">
            <a:off x="5870577" y="5511272"/>
            <a:ext cx="779463" cy="276621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6932613" y="5511272"/>
            <a:ext cx="657225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2190751" y="5599906"/>
            <a:ext cx="663575" cy="52757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2794002" y="5557574"/>
            <a:ext cx="779463" cy="46209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 rot="10800000" flipH="1">
            <a:off x="8037513" y="6932085"/>
            <a:ext cx="781050" cy="276621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" y="2"/>
            <a:ext cx="9129713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ECC5D0B5-8875-CA42-A2F2-73208C0319AC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13BBC5F5-3CE1-FE4B-AA65-3C3AD85D100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C4242BF7-44EA-9940-AAF0-9BB83AAD8E21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90EEF909-8B1E-2440-8BAC-3C3E0850AE31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3970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63550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69900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63550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88" y="2"/>
            <a:ext cx="9129712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F426ECAF-9229-5D4F-89B4-74E852438A99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4DB2FB3-39A8-AA46-9742-96838BF43E52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B0D8220-E9B3-2049-B06F-295A6337CF3E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59A6C69B-BFF8-2540-9967-76005772FB6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8952993"/>
      </p:ext>
    </p:extLst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-2975240"/>
            <a:ext cx="1728787" cy="116787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-53181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242755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4749271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263387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4303AE89-69B3-9B4B-9C7C-E6FCF8DF90E3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68125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2756959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1030554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1713178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2320396"/>
            <a:ext cx="1728788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45521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947A3333-53B5-7644-ACB1-399BBBF8A4DC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5863568"/>
      </p:ext>
    </p:extLst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2588949"/>
            <a:ext cx="84772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7489" y="2517511"/>
            <a:ext cx="8694737" cy="2797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42DB2EB8-FCD6-B94D-820C-00609CE2327E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98674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201121"/>
            <a:ext cx="8578850" cy="3773046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221736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333500"/>
            <a:ext cx="4005072" cy="3124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623060"/>
            <a:ext cx="3429000" cy="2491740"/>
          </a:xfrm>
        </p:spPr>
        <p:txBody>
          <a:bodyPr rtlCol="0" anchor="ctr" anchorCtr="1">
            <a:norm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9101438"/>
      </p:ext>
    </p:extLst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7361176"/>
      </p:ext>
    </p:extLst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84751" y="1176073"/>
            <a:ext cx="3759200" cy="399520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0827" y="5466748"/>
            <a:ext cx="256857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76249DBE-0014-0B49-B5CB-31E1334C4D4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240" y="1112575"/>
            <a:ext cx="84137" cy="413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10432" y="3946293"/>
            <a:ext cx="3236976" cy="338548"/>
          </a:xfrm>
          <a:noFill/>
        </p:spPr>
        <p:txBody>
          <a:bodyPr rtlCol="0">
            <a:spAutoFit/>
          </a:bodyPr>
          <a:lstStyle>
            <a:lvl1pPr marL="114292" marR="0" indent="-114292" algn="l" defTabSz="9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2726874"/>
      </p:ext>
    </p:extLst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7858972"/>
      </p:ext>
    </p:extLst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E9E588E1-F526-0741-9870-DCC69CF3BC1D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0827" y="5466748"/>
            <a:ext cx="256857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51460"/>
            <a:ext cx="4123944" cy="698500"/>
          </a:xfrm>
        </p:spPr>
        <p:txBody>
          <a:bodyPr anchor="t"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18888" y="259080"/>
            <a:ext cx="3895344" cy="701040"/>
          </a:xfrm>
        </p:spPr>
        <p:txBody>
          <a:bodyPr lIns="82290" rIns="82290" rtlCol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5365434"/>
      </p:ext>
    </p:extLst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93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15076" y="81979"/>
            <a:ext cx="2633472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5902" y="81980"/>
            <a:ext cx="2670175" cy="959116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95651" y="81979"/>
            <a:ext cx="2596896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0895653"/>
      </p:ext>
    </p:extLst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2407"/>
            <a:ext cx="9144000" cy="22621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rtlCol="0" anchor="ctr" anchorCtr="1">
            <a:norm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7" y="5005604"/>
            <a:ext cx="7461250" cy="276993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7465938"/>
      </p:ext>
    </p:extLst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333500"/>
            <a:ext cx="4005072" cy="3124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623060"/>
            <a:ext cx="3429000" cy="2491740"/>
          </a:xfrm>
        </p:spPr>
        <p:txBody>
          <a:bodyPr rtlCol="0" anchor="ctr" anchorCtr="1">
            <a:norm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1870021"/>
      </p:ext>
    </p:extLst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3991062"/>
      </p:ext>
    </p:extLst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3807490"/>
      </p:ext>
    </p:extLst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598951"/>
            <a:ext cx="4117446" cy="2517098"/>
          </a:xfrm>
        </p:spPr>
        <p:txBody>
          <a:bodyPr anchor="ctr"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259080"/>
            <a:ext cx="3895344" cy="517398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47617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7259771"/>
      </p:ext>
    </p:extLst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/>
          <p:nvPr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5" y="3566160"/>
            <a:ext cx="4684867" cy="320146"/>
          </a:xfrm>
        </p:spPr>
        <p:txBody>
          <a:bodyPr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5" y="2735580"/>
            <a:ext cx="4712557" cy="851958"/>
          </a:xfrm>
        </p:spPr>
        <p:txBody>
          <a:bodyPr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7" y="1598084"/>
            <a:ext cx="2676525" cy="2407708"/>
          </a:xfrm>
        </p:spPr>
        <p:txBody>
          <a:bodyPr rtlCol="0" anchor="ctr" anchorCtr="1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655972"/>
      </p:ext>
    </p:extLst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5118366"/>
            <a:ext cx="9156700" cy="596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824040" y="-2981854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" y="-537104"/>
            <a:ext cx="1730375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>
            <a:off x="1014415" y="-537104"/>
            <a:ext cx="1728787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5402" y="1426104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05775" y="695854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>
            <a:off x="3035302" y="-2815167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ltGray">
          <a:xfrm>
            <a:off x="7762876" y="5382325"/>
            <a:ext cx="812800" cy="2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ltGray">
          <a:xfrm>
            <a:off x="8648700" y="5462778"/>
            <a:ext cx="261938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F78D1E54-6860-9447-994C-4D9B1FE0C72E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ltGray">
          <a:xfrm>
            <a:off x="7762876" y="5382325"/>
            <a:ext cx="812800" cy="2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ltGray">
          <a:xfrm>
            <a:off x="8648700" y="5462778"/>
            <a:ext cx="261938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11309A3-12CE-2F4E-9E2E-4FBCCE1DA370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/>
          <a:lstStyle>
            <a:lvl1pPr marL="174613" indent="-174613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9770" y="4465753"/>
            <a:ext cx="8574685" cy="51196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80274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92300" y="662782"/>
            <a:ext cx="5348288" cy="33377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2301" y="3995208"/>
            <a:ext cx="5346700" cy="830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97661"/>
      </p:ext>
    </p:extLst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8139" y="259292"/>
            <a:ext cx="3273425" cy="204919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4780347"/>
      </p:ext>
    </p:extLst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92688" y="715698"/>
            <a:ext cx="3630612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997190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8852209"/>
      </p:ext>
    </p:extLst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68713" y="259292"/>
            <a:ext cx="3268662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964" y="259292"/>
            <a:ext cx="3259137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1990" y="259293"/>
            <a:ext cx="1806575" cy="1090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963" y="2524125"/>
            <a:ext cx="2501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1476" y="2524125"/>
            <a:ext cx="4025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1990" y="1403615"/>
            <a:ext cx="1806575" cy="2868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1990" y="4319324"/>
            <a:ext cx="1806575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7966572"/>
      </p:ext>
    </p:extLst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138" y="259293"/>
            <a:ext cx="8477250" cy="50628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25CA5F4A-FAF2-D442-9522-50517A953F5B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0476648"/>
      </p:ext>
    </p:extLst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1440" y="-76200"/>
            <a:ext cx="9326880" cy="58674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2710243"/>
      </p:ext>
    </p:extLst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329184" y="647700"/>
            <a:ext cx="84856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8969264"/>
      </p:ext>
    </p:extLst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8206568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9432733"/>
      </p:ext>
    </p:extLst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380295"/>
      </p:ext>
    </p:extLst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77E49338-27CB-D44B-8EB8-932A6690FA5C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4669516"/>
      </p:ext>
    </p:extLst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37423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199" y="2550584"/>
            <a:ext cx="2621469" cy="600158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49550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54513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2199" y="2550584"/>
            <a:ext cx="2621469" cy="600158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Thank you.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52314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317379" y="2392764"/>
            <a:ext cx="165842" cy="421472"/>
          </a:xfrm>
          <a:prstGeom prst="rect">
            <a:avLst/>
          </a:prstGeom>
          <a:gradFill flip="none" rotWithShape="1">
            <a:gsLst>
              <a:gs pos="20000">
                <a:srgbClr val="27508B"/>
              </a:gs>
              <a:gs pos="100000">
                <a:srgbClr val="47B0D5"/>
              </a:gs>
              <a:gs pos="68000">
                <a:srgbClr val="0183B7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19" tIns="41058" rIns="82119" bIns="41058" anchor="ctr">
            <a:prstTxWarp prst="textNoShape">
              <a:avLst/>
            </a:prstTxWarp>
            <a:spAutoFit/>
          </a:bodyPr>
          <a:lstStyle/>
          <a:p>
            <a:pPr defTabSz="814333"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0096D6"/>
              </a:solidFill>
              <a:latin typeface="Arial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7" y="2131220"/>
            <a:ext cx="3311525" cy="1107281"/>
          </a:xfrm>
        </p:spPr>
        <p:txBody>
          <a:bodyPr/>
          <a:lstStyle>
            <a:lvl1pPr>
              <a:defRPr sz="2800" b="0" i="0">
                <a:solidFill>
                  <a:srgbClr val="FFFFFF"/>
                </a:solidFill>
                <a:latin typeface="Cisco-Light"/>
                <a:cs typeface="Cisco-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50875" y="3944938"/>
            <a:ext cx="6940550" cy="34925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0557387"/>
      </p:ext>
    </p:extLst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4787274"/>
      </p:ext>
    </p:extLst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and Content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hidden">
          <a:xfrm>
            <a:off x="0" y="2800616"/>
            <a:ext cx="9144000" cy="291438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183B7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6807029"/>
      </p:ext>
    </p:extLst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 name="Segu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8126"/>
            <a:ext cx="5486400" cy="19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786767" y="2312459"/>
            <a:ext cx="3792855" cy="851958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Segue Text Here</a:t>
            </a:r>
            <a:endParaRPr lang="en-US" dirty="0"/>
          </a:p>
        </p:txBody>
      </p:sp>
      <p:sp>
        <p:nvSpPr>
          <p:cNvPr id="11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5349240" y="0"/>
            <a:ext cx="3794760" cy="5715000"/>
          </a:xfrm>
          <a:solidFill>
            <a:srgbClr val="8E8E95"/>
          </a:solidFill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7" name="Rectangle 10"/>
          <p:cNvSpPr>
            <a:spLocks noChangeArrowheads="1"/>
          </p:cNvSpPr>
          <p:nvPr userDrawn="1"/>
        </p:nvSpPr>
        <p:spPr bwMode="white">
          <a:xfrm>
            <a:off x="5343526" y="0"/>
            <a:ext cx="3800474" cy="17399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0" tIns="36509" rIns="73020" bIns="36509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white">
          <a:xfrm>
            <a:off x="5343526" y="3720042"/>
            <a:ext cx="3800474" cy="1994958"/>
          </a:xfrm>
          <a:prstGeom prst="rect">
            <a:avLst/>
          </a:prstGeom>
          <a:solidFill>
            <a:srgbClr val="FFFFFF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0" tIns="36509" rIns="73020" bIns="36509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2206627" y="5495257"/>
            <a:ext cx="2038149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©</a:t>
            </a:r>
            <a:r>
              <a:rPr lang="en-US" sz="700" dirty="0" smtClean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 2010 </a:t>
            </a: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Cisco Systems, Inc. All rights reserved.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ltGray">
          <a:xfrm>
            <a:off x="4758510" y="5495257"/>
            <a:ext cx="665979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Cisco Public</a:t>
            </a:r>
            <a:endParaRPr lang="en-US" sz="700" dirty="0">
              <a:solidFill>
                <a:srgbClr val="8E8E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ltGray">
          <a:xfrm>
            <a:off x="812801" y="5495257"/>
            <a:ext cx="962025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Presentation_ID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598819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598951"/>
            <a:ext cx="4117446" cy="2517098"/>
          </a:xfrm>
        </p:spPr>
        <p:txBody>
          <a:bodyPr anchor="ctr"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259080"/>
            <a:ext cx="3895344" cy="517398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17702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418"/>
            <a:ext cx="8229600" cy="11535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87500"/>
            <a:ext cx="4038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7500"/>
            <a:ext cx="4038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 algn="l"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5204354"/>
            <a:ext cx="2133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 algn="r"/>
            <a:fld id="{CFAD3022-336D-43B8-AC1D-9BE7020F40AD}" type="slidenum">
              <a: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pPr algn="r"/>
              <a:t>‹#›</a:t>
            </a:fld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72197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3753" y="988785"/>
            <a:ext cx="7435849" cy="3175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3751" y="5259064"/>
            <a:ext cx="7461250" cy="307770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1265639"/>
      </p:ext>
    </p:extLst>
  </p:cSld>
  <p:clrMapOvr>
    <a:masterClrMapping/>
  </p:clrMapOvr>
  <p:transition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isco_Logo_rgb_larg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2803527" y="2017449"/>
            <a:ext cx="3529013" cy="1547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2812919"/>
      </p:ext>
    </p:extLst>
  </p:cSld>
  <p:clrMapOvr>
    <a:masterClrMapping/>
  </p:clrMapOvr>
  <p:transition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6015" y="5503333"/>
            <a:ext cx="174625" cy="12700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fld id="{8E83C832-C7B8-AB42-98F2-D026C924B7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1786795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95697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95697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95697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 flipH="1">
            <a:off x="5870577" y="5511272"/>
            <a:ext cx="779463" cy="276621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6932613" y="5511272"/>
            <a:ext cx="657225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2190751" y="5599906"/>
            <a:ext cx="663575" cy="52757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2794002" y="5557574"/>
            <a:ext cx="779463" cy="46209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 rot="10800000" flipH="1">
            <a:off x="8037513" y="6932085"/>
            <a:ext cx="781050" cy="276621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" y="2"/>
            <a:ext cx="9129713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ECC5D0B5-8875-CA42-A2F2-73208C0319AC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13BBC5F5-3CE1-FE4B-AA65-3C3AD85D100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C4242BF7-44EA-9940-AAF0-9BB83AAD8E21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90EEF909-8B1E-2440-8BAC-3C3E0850AE31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3970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63550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69900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63550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88" y="2"/>
            <a:ext cx="9129712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F426ECAF-9229-5D4F-89B4-74E852438A99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4DB2FB3-39A8-AA46-9742-96838BF43E52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B0D8220-E9B3-2049-B06F-295A6337CF3E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59A6C69B-BFF8-2540-9967-76005772FB6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8952993"/>
      </p:ext>
    </p:extLst>
  </p:cSld>
  <p:clrMapOvr>
    <a:masterClrMapping/>
  </p:clrMapOvr>
  <p:transition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-2975240"/>
            <a:ext cx="1728787" cy="116787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-53181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242755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4749271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263387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4303AE89-69B3-9B4B-9C7C-E6FCF8DF90E3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68125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2756959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1030554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1713178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2320396"/>
            <a:ext cx="1728788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45521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947A3333-53B5-7644-ACB1-399BBBF8A4DC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5863568"/>
      </p:ext>
    </p:extLst>
  </p:cSld>
  <p:clrMapOvr>
    <a:masterClrMapping/>
  </p:clrMapOvr>
  <p:transition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2588949"/>
            <a:ext cx="84772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7489" y="2517511"/>
            <a:ext cx="8694737" cy="2797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42DB2EB8-FCD6-B94D-820C-00609CE2327E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98674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201121"/>
            <a:ext cx="8578850" cy="3773046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2217363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/>
          <p:nvPr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5" y="3566160"/>
            <a:ext cx="4684867" cy="320146"/>
          </a:xfrm>
        </p:spPr>
        <p:txBody>
          <a:bodyPr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5" y="2735580"/>
            <a:ext cx="4712557" cy="851958"/>
          </a:xfrm>
        </p:spPr>
        <p:txBody>
          <a:bodyPr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7" y="1598084"/>
            <a:ext cx="2676525" cy="2407708"/>
          </a:xfrm>
        </p:spPr>
        <p:txBody>
          <a:bodyPr rtlCol="0" anchor="ctr" anchorCtr="1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3820240"/>
      </p:ext>
    </p:extLst>
  </p:cSld>
  <p:clrMapOvr>
    <a:masterClrMapping/>
  </p:clrMapOvr>
  <p:transition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7361176"/>
      </p:ext>
    </p:extLst>
  </p:cSld>
  <p:clrMapOvr>
    <a:masterClrMapping/>
  </p:clrMapOvr>
  <p:transition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84751" y="1176073"/>
            <a:ext cx="3759200" cy="399520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0827" y="5466748"/>
            <a:ext cx="256857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76249DBE-0014-0B49-B5CB-31E1334C4D4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240" y="1112575"/>
            <a:ext cx="84137" cy="413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10432" y="3946293"/>
            <a:ext cx="3236976" cy="338548"/>
          </a:xfrm>
          <a:noFill/>
        </p:spPr>
        <p:txBody>
          <a:bodyPr rtlCol="0">
            <a:spAutoFit/>
          </a:bodyPr>
          <a:lstStyle>
            <a:lvl1pPr marL="114292" marR="0" indent="-114292" algn="l" defTabSz="9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2726874"/>
      </p:ext>
    </p:extLst>
  </p:cSld>
  <p:clrMapOvr>
    <a:masterClrMapping/>
  </p:clrMapOvr>
  <p:transition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7858972"/>
      </p:ext>
    </p:extLst>
  </p:cSld>
  <p:clrMapOvr>
    <a:masterClrMapping/>
  </p:clrMapOvr>
  <p:transition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E9E588E1-F526-0741-9870-DCC69CF3BC1D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0827" y="5466748"/>
            <a:ext cx="256857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51460"/>
            <a:ext cx="4123944" cy="698500"/>
          </a:xfrm>
        </p:spPr>
        <p:txBody>
          <a:bodyPr anchor="t"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18888" y="259080"/>
            <a:ext cx="3895344" cy="701040"/>
          </a:xfrm>
        </p:spPr>
        <p:txBody>
          <a:bodyPr lIns="82290" rIns="82290" rtlCol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5365434"/>
      </p:ext>
    </p:extLst>
  </p:cSld>
  <p:clrMapOvr>
    <a:masterClrMapping/>
  </p:clrMapOvr>
  <p:transition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93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15076" y="81979"/>
            <a:ext cx="2633472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5902" y="81980"/>
            <a:ext cx="2670175" cy="959116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95651" y="81979"/>
            <a:ext cx="2596896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0895653"/>
      </p:ext>
    </p:extLst>
  </p:cSld>
  <p:clrMapOvr>
    <a:masterClrMapping/>
  </p:clrMapOvr>
  <p:transition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2407"/>
            <a:ext cx="9144000" cy="22621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rtlCol="0" anchor="ctr" anchorCtr="1">
            <a:norm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7" y="5005604"/>
            <a:ext cx="7461250" cy="276993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7465938"/>
      </p:ext>
    </p:extLst>
  </p:cSld>
  <p:clrMapOvr>
    <a:masterClrMapping/>
  </p:clrMapOvr>
  <p:transition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333500"/>
            <a:ext cx="4005072" cy="3124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623060"/>
            <a:ext cx="3429000" cy="2491740"/>
          </a:xfrm>
        </p:spPr>
        <p:txBody>
          <a:bodyPr rtlCol="0" anchor="ctr" anchorCtr="1">
            <a:norm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1870021"/>
      </p:ext>
    </p:extLst>
  </p:cSld>
  <p:clrMapOvr>
    <a:masterClrMapping/>
  </p:clrMapOvr>
  <p:transition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3991062"/>
      </p:ext>
    </p:extLst>
  </p:cSld>
  <p:clrMapOvr>
    <a:masterClrMapping/>
  </p:clrMapOvr>
  <p:transition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3807490"/>
      </p:ext>
    </p:extLst>
  </p:cSld>
  <p:clrMapOvr>
    <a:masterClrMapping/>
  </p:clrMapOvr>
  <p:transition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598951"/>
            <a:ext cx="4117446" cy="2517098"/>
          </a:xfrm>
        </p:spPr>
        <p:txBody>
          <a:bodyPr anchor="ctr"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259080"/>
            <a:ext cx="3895344" cy="517398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47617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5118366"/>
            <a:ext cx="9156700" cy="596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824040" y="-2981854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" y="-537104"/>
            <a:ext cx="1730375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>
            <a:off x="1014415" y="-537104"/>
            <a:ext cx="1728787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5402" y="1426104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05775" y="695854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>
            <a:off x="3035302" y="-2815167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ltGray">
          <a:xfrm>
            <a:off x="7762876" y="5457729"/>
            <a:ext cx="812800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ltGray">
          <a:xfrm>
            <a:off x="8648700" y="5455083"/>
            <a:ext cx="261938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81F95AAC-C2C3-1E47-B1F4-7964AF9EE4A4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ltGray">
          <a:xfrm>
            <a:off x="7762876" y="5457729"/>
            <a:ext cx="812800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ltGray">
          <a:xfrm>
            <a:off x="8648700" y="5455083"/>
            <a:ext cx="261938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C77948E4-835A-404D-A1E3-4BDAAF8844E8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/>
          <a:lstStyle>
            <a:lvl1pPr marL="174613" indent="-174613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9770" y="4465753"/>
            <a:ext cx="8574685" cy="51196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00823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/>
          <p:nvPr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5" y="3566160"/>
            <a:ext cx="4684867" cy="320146"/>
          </a:xfrm>
        </p:spPr>
        <p:txBody>
          <a:bodyPr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5" y="2735580"/>
            <a:ext cx="4712557" cy="851958"/>
          </a:xfrm>
        </p:spPr>
        <p:txBody>
          <a:bodyPr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7" y="1598084"/>
            <a:ext cx="2676525" cy="2407708"/>
          </a:xfrm>
        </p:spPr>
        <p:txBody>
          <a:bodyPr rtlCol="0" anchor="ctr" anchorCtr="1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655972"/>
      </p:ext>
    </p:extLst>
  </p:cSld>
  <p:clrMapOvr>
    <a:masterClrMapping/>
  </p:clrMapOvr>
  <p:transition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5118366"/>
            <a:ext cx="9156700" cy="596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824040" y="-2981854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" y="-537104"/>
            <a:ext cx="1730375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>
            <a:off x="1014415" y="-537104"/>
            <a:ext cx="1728787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5402" y="1426104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05775" y="695854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>
            <a:off x="3035302" y="-2815167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ltGray">
          <a:xfrm>
            <a:off x="7762876" y="5382325"/>
            <a:ext cx="812800" cy="2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ltGray">
          <a:xfrm>
            <a:off x="8648700" y="5462778"/>
            <a:ext cx="261938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F78D1E54-6860-9447-994C-4D9B1FE0C72E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ltGray">
          <a:xfrm>
            <a:off x="7762876" y="5382325"/>
            <a:ext cx="812800" cy="2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ltGray">
          <a:xfrm>
            <a:off x="8648700" y="5462778"/>
            <a:ext cx="261938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11309A3-12CE-2F4E-9E2E-4FBCCE1DA370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/>
          <a:lstStyle>
            <a:lvl1pPr marL="174613" indent="-174613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9770" y="4465753"/>
            <a:ext cx="8574685" cy="51196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80274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92300" y="662782"/>
            <a:ext cx="5348288" cy="33377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2301" y="3995208"/>
            <a:ext cx="5346700" cy="830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97661"/>
      </p:ext>
    </p:extLst>
  </p:cSld>
  <p:clrMapOvr>
    <a:masterClrMapping/>
  </p:clrMapOvr>
  <p:transition>
    <p:wipe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8139" y="259292"/>
            <a:ext cx="3273425" cy="204919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4780347"/>
      </p:ext>
    </p:extLst>
  </p:cSld>
  <p:clrMapOvr>
    <a:masterClrMapping/>
  </p:clrMapOvr>
  <p:transition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92688" y="715698"/>
            <a:ext cx="3630612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997190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8852209"/>
      </p:ext>
    </p:extLst>
  </p:cSld>
  <p:clrMapOvr>
    <a:masterClrMapping/>
  </p:clrMapOvr>
  <p:transition>
    <p:wipe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68713" y="259292"/>
            <a:ext cx="3268662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964" y="259292"/>
            <a:ext cx="3259137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1990" y="259293"/>
            <a:ext cx="1806575" cy="1090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963" y="2524125"/>
            <a:ext cx="2501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1476" y="2524125"/>
            <a:ext cx="4025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1990" y="1403615"/>
            <a:ext cx="1806575" cy="2868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1990" y="4319324"/>
            <a:ext cx="1806575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7966572"/>
      </p:ext>
    </p:extLst>
  </p:cSld>
  <p:clrMapOvr>
    <a:masterClrMapping/>
  </p:clrMapOvr>
  <p:transition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138" y="259293"/>
            <a:ext cx="8477250" cy="50628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25CA5F4A-FAF2-D442-9522-50517A953F5B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0476648"/>
      </p:ext>
    </p:extLst>
  </p:cSld>
  <p:clrMapOvr>
    <a:masterClrMapping/>
  </p:clrMapOvr>
  <p:transition>
    <p:wipe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1440" y="-76200"/>
            <a:ext cx="9326880" cy="58674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2710243"/>
      </p:ext>
    </p:extLst>
  </p:cSld>
  <p:clrMapOvr>
    <a:masterClrMapping/>
  </p:clrMapOvr>
  <p:transition>
    <p:wipe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329184" y="647700"/>
            <a:ext cx="84856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8969264"/>
      </p:ext>
    </p:extLst>
  </p:cSld>
  <p:clrMapOvr>
    <a:masterClrMapping/>
  </p:clrMapOvr>
  <p:transition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8206568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92300" y="662782"/>
            <a:ext cx="5348288" cy="33377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2301" y="3995208"/>
            <a:ext cx="5346700" cy="830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9882999"/>
      </p:ext>
    </p:extLst>
  </p:cSld>
  <p:clrMapOvr>
    <a:masterClrMapping/>
  </p:clrMapOvr>
  <p:transition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380295"/>
      </p:ext>
    </p:extLst>
  </p:cSld>
  <p:clrMapOvr>
    <a:masterClrMapping/>
  </p:clrMapOvr>
  <p:transition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77E49338-27CB-D44B-8EB8-932A6690FA5C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4669516"/>
      </p:ext>
    </p:extLst>
  </p:cSld>
  <p:clrMapOvr>
    <a:masterClrMapping/>
  </p:clrMapOvr>
  <p:transition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37423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199" y="2550584"/>
            <a:ext cx="2621469" cy="600158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49550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54513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2199" y="2550584"/>
            <a:ext cx="2621469" cy="600158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Thank you.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52314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317379" y="2392764"/>
            <a:ext cx="165842" cy="421472"/>
          </a:xfrm>
          <a:prstGeom prst="rect">
            <a:avLst/>
          </a:prstGeom>
          <a:gradFill flip="none" rotWithShape="1">
            <a:gsLst>
              <a:gs pos="20000">
                <a:srgbClr val="27508B"/>
              </a:gs>
              <a:gs pos="100000">
                <a:srgbClr val="47B0D5"/>
              </a:gs>
              <a:gs pos="68000">
                <a:srgbClr val="0183B7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19" tIns="41058" rIns="82119" bIns="41058" anchor="ctr">
            <a:prstTxWarp prst="textNoShape">
              <a:avLst/>
            </a:prstTxWarp>
            <a:spAutoFit/>
          </a:bodyPr>
          <a:lstStyle/>
          <a:p>
            <a:pPr defTabSz="814333"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0096D6"/>
              </a:solidFill>
              <a:latin typeface="Arial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7" y="2131220"/>
            <a:ext cx="3311525" cy="1107281"/>
          </a:xfrm>
        </p:spPr>
        <p:txBody>
          <a:bodyPr/>
          <a:lstStyle>
            <a:lvl1pPr>
              <a:defRPr sz="2800" b="0" i="0">
                <a:solidFill>
                  <a:srgbClr val="FFFFFF"/>
                </a:solidFill>
                <a:latin typeface="Cisco-Light"/>
                <a:cs typeface="Cisco-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50875" y="3944938"/>
            <a:ext cx="6940550" cy="34925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0557387"/>
      </p:ext>
    </p:extLst>
  </p:cSld>
  <p:clrMapOvr>
    <a:masterClrMapping/>
  </p:clrMapOvr>
  <p:transition>
    <p:wipe dir="r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5545455"/>
      </p:ext>
    </p:extLst>
  </p:cSld>
  <p:clrMapOvr>
    <a:masterClrMapping/>
  </p:clrMapOvr>
  <p:transition>
    <p:wipe dir="r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4787274"/>
      </p:ext>
    </p:extLst>
  </p:cSld>
  <p:clrMapOvr>
    <a:masterClrMapping/>
  </p:clrMapOvr>
  <p:transition>
    <p:wipe dir="r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and Content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hidden">
          <a:xfrm>
            <a:off x="0" y="2800616"/>
            <a:ext cx="9144000" cy="291438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183B7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680702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63550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69900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63550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88" y="2"/>
            <a:ext cx="9129712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5FDD179C-D4CC-0743-9B99-8FD5BDA20D81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6F8A8938-BC52-AF41-9AEE-A76303D9967A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BD078F2C-A365-6C40-BF04-64DC5BD6CA8E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55D9AAC6-4E1D-6E45-9249-E572CD005F40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7472293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8139" y="259292"/>
            <a:ext cx="3273425" cy="204919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7146799"/>
      </p:ext>
    </p:extLst>
  </p:cSld>
  <p:clrMapOvr>
    <a:masterClrMapping/>
  </p:clrMapOvr>
  <p:transition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 name="Segu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8126"/>
            <a:ext cx="5486400" cy="19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786767" y="2312459"/>
            <a:ext cx="3792855" cy="851958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Segue Text Here</a:t>
            </a:r>
            <a:endParaRPr lang="en-US" dirty="0"/>
          </a:p>
        </p:txBody>
      </p:sp>
      <p:sp>
        <p:nvSpPr>
          <p:cNvPr id="11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5349240" y="0"/>
            <a:ext cx="3794760" cy="5715000"/>
          </a:xfrm>
          <a:solidFill>
            <a:srgbClr val="8E8E95"/>
          </a:solidFill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7" name="Rectangle 10"/>
          <p:cNvSpPr>
            <a:spLocks noChangeArrowheads="1"/>
          </p:cNvSpPr>
          <p:nvPr userDrawn="1"/>
        </p:nvSpPr>
        <p:spPr bwMode="white">
          <a:xfrm>
            <a:off x="5343526" y="0"/>
            <a:ext cx="3800474" cy="17399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0" tIns="36509" rIns="73020" bIns="36509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white">
          <a:xfrm>
            <a:off x="5343526" y="3720042"/>
            <a:ext cx="3800474" cy="1994958"/>
          </a:xfrm>
          <a:prstGeom prst="rect">
            <a:avLst/>
          </a:prstGeom>
          <a:solidFill>
            <a:srgbClr val="FFFFFF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0" tIns="36509" rIns="73020" bIns="36509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2206627" y="5495257"/>
            <a:ext cx="2038149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©</a:t>
            </a:r>
            <a:r>
              <a:rPr lang="en-US" sz="700" dirty="0" smtClean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 2010 </a:t>
            </a: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Cisco Systems, Inc. All rights reserved.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ltGray">
          <a:xfrm>
            <a:off x="4758510" y="5495257"/>
            <a:ext cx="665979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Cisco Public</a:t>
            </a:r>
            <a:endParaRPr lang="en-US" sz="700" dirty="0">
              <a:solidFill>
                <a:srgbClr val="8E8E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ltGray">
          <a:xfrm>
            <a:off x="812801" y="5495257"/>
            <a:ext cx="962025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Presentation_ID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598819"/>
      </p:ext>
    </p:extLst>
  </p:cSld>
  <p:clrMapOvr>
    <a:masterClrMapping/>
  </p:clrMapOvr>
  <p:transition>
    <p:wipe dir="r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418"/>
            <a:ext cx="8229600" cy="11535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87500"/>
            <a:ext cx="4038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7500"/>
            <a:ext cx="4038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 algn="l"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5204354"/>
            <a:ext cx="2133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 algn="r"/>
            <a:fld id="{CFAD3022-336D-43B8-AC1D-9BE7020F40AD}" type="slidenum">
              <a: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pPr algn="r"/>
              <a:t>‹#›</a:t>
            </a:fld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721978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3753" y="988785"/>
            <a:ext cx="7435849" cy="3175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3751" y="5259064"/>
            <a:ext cx="7461250" cy="307770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1265639"/>
      </p:ext>
    </p:extLst>
  </p:cSld>
  <p:clrMapOvr>
    <a:masterClrMapping/>
  </p:clrMapOvr>
  <p:transition>
    <p:wipe dir="r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isco_Logo_rgb_larg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2803527" y="2017449"/>
            <a:ext cx="3529013" cy="1547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2812919"/>
      </p:ext>
    </p:extLst>
  </p:cSld>
  <p:clrMapOvr>
    <a:masterClrMapping/>
  </p:clrMapOvr>
  <p:transition>
    <p:wipe dir="r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95697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95697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95697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 flipH="1">
            <a:off x="5870577" y="5511272"/>
            <a:ext cx="779463" cy="276621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6932613" y="5511272"/>
            <a:ext cx="657225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2190751" y="5599906"/>
            <a:ext cx="663575" cy="52757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2794002" y="5557574"/>
            <a:ext cx="779463" cy="46209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 rot="10800000" flipH="1">
            <a:off x="8037513" y="6932085"/>
            <a:ext cx="781050" cy="276621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" y="2"/>
            <a:ext cx="9129713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ECC5D0B5-8875-CA42-A2F2-73208C0319AC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13BBC5F5-3CE1-FE4B-AA65-3C3AD85D100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C4242BF7-44EA-9940-AAF0-9BB83AAD8E21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37" name="Rectangle 36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90EEF909-8B1E-2440-8BAC-3C3E0850AE31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0873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63550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69900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63550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88" y="2"/>
            <a:ext cx="9129712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F426ECAF-9229-5D4F-89B4-74E852438A99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4DB2FB3-39A8-AA46-9742-96838BF43E52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B0D8220-E9B3-2049-B06F-295A6337CF3E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31" name="Rectangle 30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59A6C69B-BFF8-2540-9967-76005772FB6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4360809"/>
      </p:ext>
    </p:extLst>
  </p:cSld>
  <p:clrMapOvr>
    <a:masterClrMapping/>
  </p:clrMapOvr>
  <p:transition>
    <p:wipe dir="r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-2975240"/>
            <a:ext cx="1728787" cy="116787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-53181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242755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4749271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263387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4303AE89-69B3-9B4B-9C7C-E6FCF8DF90E3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30183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2756959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1030554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1713178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2320396"/>
            <a:ext cx="1728788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45521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947A3333-53B5-7644-ACB1-399BBBF8A4DC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6271479"/>
      </p:ext>
    </p:extLst>
  </p:cSld>
  <p:clrMapOvr>
    <a:masterClrMapping/>
  </p:clrMapOvr>
  <p:transition>
    <p:wipe dir="r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2588949"/>
            <a:ext cx="84772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7489" y="2517511"/>
            <a:ext cx="8694737" cy="2797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42DB2EB8-FCD6-B94D-820C-00609CE2327E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02962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201121"/>
            <a:ext cx="8578850" cy="3773046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7097891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92688" y="715698"/>
            <a:ext cx="3630612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997190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5887168"/>
      </p:ext>
    </p:extLst>
  </p:cSld>
  <p:clrMapOvr>
    <a:masterClrMapping/>
  </p:clrMapOvr>
  <p:transition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9189106"/>
      </p:ext>
    </p:extLst>
  </p:cSld>
  <p:clrMapOvr>
    <a:masterClrMapping/>
  </p:clrMapOvr>
  <p:transition>
    <p:wipe dir="r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84751" y="1176073"/>
            <a:ext cx="3759200" cy="399520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0827" y="5466748"/>
            <a:ext cx="256857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76249DBE-0014-0B49-B5CB-31E1334C4D4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240" y="1112575"/>
            <a:ext cx="84137" cy="413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10432" y="3946293"/>
            <a:ext cx="3236976" cy="338548"/>
          </a:xfrm>
          <a:noFill/>
        </p:spPr>
        <p:txBody>
          <a:bodyPr rtlCol="0">
            <a:spAutoFit/>
          </a:bodyPr>
          <a:lstStyle>
            <a:lvl1pPr marL="114292" marR="0" indent="-114292" algn="l" defTabSz="9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4725837"/>
      </p:ext>
    </p:extLst>
  </p:cSld>
  <p:clrMapOvr>
    <a:masterClrMapping/>
  </p:clrMapOvr>
  <p:transition>
    <p:wipe dir="r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373733"/>
      </p:ext>
    </p:extLst>
  </p:cSld>
  <p:clrMapOvr>
    <a:masterClrMapping/>
  </p:clrMapOvr>
  <p:transition>
    <p:wipe dir="r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E9E588E1-F526-0741-9870-DCC69CF3BC1D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0827" y="5466748"/>
            <a:ext cx="256857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51460"/>
            <a:ext cx="4123944" cy="698500"/>
          </a:xfrm>
        </p:spPr>
        <p:txBody>
          <a:bodyPr anchor="t"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18888" y="259080"/>
            <a:ext cx="3895344" cy="701040"/>
          </a:xfrm>
        </p:spPr>
        <p:txBody>
          <a:bodyPr lIns="82290" rIns="82290" rtlCol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6688899"/>
      </p:ext>
    </p:extLst>
  </p:cSld>
  <p:clrMapOvr>
    <a:masterClrMapping/>
  </p:clrMapOvr>
  <p:transition>
    <p:wipe dir="r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93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15076" y="81979"/>
            <a:ext cx="2633472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5902" y="81980"/>
            <a:ext cx="2670175" cy="959116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95651" y="81979"/>
            <a:ext cx="2596896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8328912"/>
      </p:ext>
    </p:extLst>
  </p:cSld>
  <p:clrMapOvr>
    <a:masterClrMapping/>
  </p:clrMapOvr>
  <p:transition>
    <p:wipe dir="r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2407"/>
            <a:ext cx="9144000" cy="22621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rtlCol="0" anchor="ctr" anchorCtr="1">
            <a:norm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7" y="5005604"/>
            <a:ext cx="7461250" cy="276993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7788851"/>
      </p:ext>
    </p:extLst>
  </p:cSld>
  <p:clrMapOvr>
    <a:masterClrMapping/>
  </p:clrMapOvr>
  <p:transition>
    <p:wipe dir="r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333500"/>
            <a:ext cx="4005072" cy="3124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623060"/>
            <a:ext cx="3429000" cy="2491740"/>
          </a:xfrm>
        </p:spPr>
        <p:txBody>
          <a:bodyPr rtlCol="0" anchor="ctr" anchorCtr="1">
            <a:norm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1987710"/>
      </p:ext>
    </p:extLst>
  </p:cSld>
  <p:clrMapOvr>
    <a:masterClrMapping/>
  </p:clrMapOvr>
  <p:transition>
    <p:wipe dir="r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5972203"/>
      </p:ext>
    </p:extLst>
  </p:cSld>
  <p:clrMapOvr>
    <a:masterClrMapping/>
  </p:clrMapOvr>
  <p:transition>
    <p:wipe dir="r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9590280"/>
      </p:ext>
    </p:extLst>
  </p:cSld>
  <p:clrMapOvr>
    <a:masterClrMapping/>
  </p:clrMapOvr>
  <p:transition>
    <p:wipe dir="r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598951"/>
            <a:ext cx="4117446" cy="2517098"/>
          </a:xfrm>
        </p:spPr>
        <p:txBody>
          <a:bodyPr anchor="ctr"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259080"/>
            <a:ext cx="3895344" cy="517398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27902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68713" y="259292"/>
            <a:ext cx="3268662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964" y="259292"/>
            <a:ext cx="3259137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1990" y="259293"/>
            <a:ext cx="1806575" cy="1090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963" y="2524125"/>
            <a:ext cx="2501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1476" y="2524125"/>
            <a:ext cx="4025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1990" y="1403615"/>
            <a:ext cx="1806575" cy="2868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1990" y="4319324"/>
            <a:ext cx="1806575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4478787"/>
      </p:ext>
    </p:extLst>
  </p:cSld>
  <p:clrMapOvr>
    <a:masterClrMapping/>
  </p:clrMapOvr>
  <p:transition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/>
          <p:nvPr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5" y="3566160"/>
            <a:ext cx="4684867" cy="320146"/>
          </a:xfrm>
        </p:spPr>
        <p:txBody>
          <a:bodyPr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5" y="2735580"/>
            <a:ext cx="4712557" cy="851958"/>
          </a:xfrm>
        </p:spPr>
        <p:txBody>
          <a:bodyPr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7" y="1598084"/>
            <a:ext cx="2676525" cy="2407708"/>
          </a:xfrm>
        </p:spPr>
        <p:txBody>
          <a:bodyPr rtlCol="0" anchor="ctr" anchorCtr="1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6353286"/>
      </p:ext>
    </p:extLst>
  </p:cSld>
  <p:clrMapOvr>
    <a:masterClrMapping/>
  </p:clrMapOvr>
  <p:transition>
    <p:wipe dir="r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5118366"/>
            <a:ext cx="9156700" cy="596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824040" y="-2981854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" y="-537104"/>
            <a:ext cx="1730375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>
            <a:off x="1014415" y="-537104"/>
            <a:ext cx="1728787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5402" y="1426104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05775" y="695854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>
            <a:off x="3035302" y="-2815167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ltGray">
          <a:xfrm>
            <a:off x="7762876" y="5382325"/>
            <a:ext cx="812800" cy="2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ltGray">
          <a:xfrm>
            <a:off x="8648700" y="5462778"/>
            <a:ext cx="261938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F78D1E54-6860-9447-994C-4D9B1FE0C72E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ltGray">
          <a:xfrm>
            <a:off x="7762876" y="5382325"/>
            <a:ext cx="812800" cy="2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ltGray">
          <a:xfrm>
            <a:off x="8648700" y="5462778"/>
            <a:ext cx="261938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11309A3-12CE-2F4E-9E2E-4FBCCE1DA370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/>
          <a:lstStyle>
            <a:lvl1pPr marL="174613" indent="-174613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9770" y="4465753"/>
            <a:ext cx="8574685" cy="51196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73390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92300" y="662782"/>
            <a:ext cx="5348288" cy="33377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2301" y="3995208"/>
            <a:ext cx="5346700" cy="830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4816371"/>
      </p:ext>
    </p:extLst>
  </p:cSld>
  <p:clrMapOvr>
    <a:masterClrMapping/>
  </p:clrMapOvr>
  <p:transition>
    <p:wipe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8139" y="259292"/>
            <a:ext cx="3273425" cy="204919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8521991"/>
      </p:ext>
    </p:extLst>
  </p:cSld>
  <p:clrMapOvr>
    <a:masterClrMapping/>
  </p:clrMapOvr>
  <p:transition>
    <p:wipe dir="r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92688" y="715698"/>
            <a:ext cx="3630612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997190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8719138"/>
      </p:ext>
    </p:extLst>
  </p:cSld>
  <p:clrMapOvr>
    <a:masterClrMapping/>
  </p:clrMapOvr>
  <p:transition>
    <p:wipe dir="r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68713" y="259292"/>
            <a:ext cx="3268662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964" y="259292"/>
            <a:ext cx="3259137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1990" y="259293"/>
            <a:ext cx="1806575" cy="1090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963" y="2524125"/>
            <a:ext cx="2501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1476" y="2524125"/>
            <a:ext cx="4025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1990" y="1403615"/>
            <a:ext cx="1806575" cy="2868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1990" y="4319324"/>
            <a:ext cx="1806575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2276128"/>
      </p:ext>
    </p:extLst>
  </p:cSld>
  <p:clrMapOvr>
    <a:masterClrMapping/>
  </p:clrMapOvr>
  <p:transition>
    <p:wipe dir="r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138" y="259293"/>
            <a:ext cx="8477250" cy="50628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25CA5F4A-FAF2-D442-9522-50517A953F5B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5343916"/>
      </p:ext>
    </p:extLst>
  </p:cSld>
  <p:clrMapOvr>
    <a:masterClrMapping/>
  </p:clrMapOvr>
  <p:transition>
    <p:wipe dir="r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1440" y="-76200"/>
            <a:ext cx="9326880" cy="58674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039033"/>
      </p:ext>
    </p:extLst>
  </p:cSld>
  <p:clrMapOvr>
    <a:masterClrMapping/>
  </p:clrMapOvr>
  <p:transition>
    <p:wipe dir="r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329184" y="647700"/>
            <a:ext cx="84856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1631694"/>
      </p:ext>
    </p:extLst>
  </p:cSld>
  <p:clrMapOvr>
    <a:masterClrMapping/>
  </p:clrMapOvr>
  <p:transition>
    <p:wipe dir="r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4474111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138" y="259293"/>
            <a:ext cx="8477250" cy="50628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C15FE770-3487-914F-97DE-558DD45B7369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6605879"/>
      </p:ext>
    </p:extLst>
  </p:cSld>
  <p:clrMapOvr>
    <a:masterClrMapping/>
  </p:clrMapOvr>
  <p:transition>
    <p:wipe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696691"/>
      </p:ext>
    </p:extLst>
  </p:cSld>
  <p:clrMapOvr>
    <a:masterClrMapping/>
  </p:clrMapOvr>
  <p:transition>
    <p:wipe dir="r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77E49338-27CB-D44B-8EB8-932A6690FA5C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9619905"/>
      </p:ext>
    </p:extLst>
  </p:cSld>
  <p:clrMapOvr>
    <a:masterClrMapping/>
  </p:clrMapOvr>
  <p:transition>
    <p:wipe dir="r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08695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199" y="2550584"/>
            <a:ext cx="2621469" cy="600158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05703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36867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2199" y="2550584"/>
            <a:ext cx="2621469" cy="600158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Thank you.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05946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317379" y="2392764"/>
            <a:ext cx="165842" cy="421472"/>
          </a:xfrm>
          <a:prstGeom prst="rect">
            <a:avLst/>
          </a:prstGeom>
          <a:gradFill flip="none" rotWithShape="1">
            <a:gsLst>
              <a:gs pos="20000">
                <a:srgbClr val="27508B"/>
              </a:gs>
              <a:gs pos="100000">
                <a:srgbClr val="47B0D5"/>
              </a:gs>
              <a:gs pos="68000">
                <a:srgbClr val="0183B7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19" tIns="41058" rIns="82119" bIns="41058" anchor="ctr">
            <a:prstTxWarp prst="textNoShape">
              <a:avLst/>
            </a:prstTxWarp>
            <a:spAutoFit/>
          </a:bodyPr>
          <a:lstStyle/>
          <a:p>
            <a:pPr defTabSz="814333"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0096D6"/>
              </a:solidFill>
              <a:latin typeface="Arial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7" y="2131220"/>
            <a:ext cx="3311525" cy="1107281"/>
          </a:xfrm>
        </p:spPr>
        <p:txBody>
          <a:bodyPr/>
          <a:lstStyle>
            <a:lvl1pPr>
              <a:defRPr sz="2800" b="0" i="0">
                <a:solidFill>
                  <a:srgbClr val="FFFFFF"/>
                </a:solidFill>
                <a:latin typeface="Cisco-Light"/>
                <a:cs typeface="Cisco-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50875" y="3944938"/>
            <a:ext cx="6940550" cy="34925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6524995"/>
      </p:ext>
    </p:extLst>
  </p:cSld>
  <p:clrMapOvr>
    <a:masterClrMapping/>
  </p:clrMapOvr>
  <p:transition>
    <p:wipe dir="r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469337"/>
      </p:ext>
    </p:extLst>
  </p:cSld>
  <p:clrMapOvr>
    <a:masterClrMapping/>
  </p:clrMapOvr>
  <p:transition>
    <p:wipe dir="r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5189140"/>
      </p:ext>
    </p:extLst>
  </p:cSld>
  <p:clrMapOvr>
    <a:masterClrMapping/>
  </p:clrMapOvr>
  <p:transition>
    <p:wipe dir="r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and Content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hidden">
          <a:xfrm>
            <a:off x="0" y="2800616"/>
            <a:ext cx="9144000" cy="291438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183B7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5734504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1440" y="-76200"/>
            <a:ext cx="9326880" cy="58674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7385659"/>
      </p:ext>
    </p:extLst>
  </p:cSld>
  <p:clrMapOvr>
    <a:masterClrMapping/>
  </p:clrMapOvr>
  <p:transition>
    <p:wipe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 name="Segu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8126"/>
            <a:ext cx="5486400" cy="19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786767" y="2312459"/>
            <a:ext cx="3792855" cy="851958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Segue Text Here</a:t>
            </a:r>
            <a:endParaRPr lang="en-US" dirty="0"/>
          </a:p>
        </p:txBody>
      </p:sp>
      <p:sp>
        <p:nvSpPr>
          <p:cNvPr id="11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5349240" y="0"/>
            <a:ext cx="3794760" cy="5715000"/>
          </a:xfrm>
          <a:solidFill>
            <a:srgbClr val="8E8E95"/>
          </a:solidFill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7" name="Rectangle 10"/>
          <p:cNvSpPr>
            <a:spLocks noChangeArrowheads="1"/>
          </p:cNvSpPr>
          <p:nvPr userDrawn="1"/>
        </p:nvSpPr>
        <p:spPr bwMode="white">
          <a:xfrm>
            <a:off x="5343526" y="0"/>
            <a:ext cx="3800474" cy="17399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0" tIns="36509" rIns="73020" bIns="36509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white">
          <a:xfrm>
            <a:off x="5343526" y="3720042"/>
            <a:ext cx="3800474" cy="1994958"/>
          </a:xfrm>
          <a:prstGeom prst="rect">
            <a:avLst/>
          </a:prstGeom>
          <a:solidFill>
            <a:srgbClr val="FFFFFF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0" tIns="36509" rIns="73020" bIns="36509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2206627" y="5495257"/>
            <a:ext cx="2038149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</a:rPr>
              <a:t>©</a:t>
            </a:r>
            <a:r>
              <a:rPr lang="en-US" sz="700" dirty="0" smtClean="0">
                <a:solidFill>
                  <a:srgbClr val="8E8E95"/>
                </a:solidFill>
                <a:latin typeface="Arial"/>
              </a:rPr>
              <a:t> 2010 </a:t>
            </a:r>
            <a:r>
              <a:rPr lang="en-US" sz="700" dirty="0">
                <a:solidFill>
                  <a:srgbClr val="8E8E95"/>
                </a:solidFill>
                <a:latin typeface="Arial"/>
              </a:rPr>
              <a:t>Cisco Systems, Inc. All rights reserved.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ltGray">
          <a:xfrm>
            <a:off x="4758510" y="5495257"/>
            <a:ext cx="665979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rgbClr val="8E8E95"/>
                </a:solidFill>
                <a:latin typeface="Arial"/>
              </a:rPr>
              <a:t>Cisco Public</a:t>
            </a:r>
            <a:endParaRPr lang="en-US" sz="700" dirty="0">
              <a:solidFill>
                <a:srgbClr val="8E8E95"/>
              </a:solidFill>
              <a:latin typeface="Arial"/>
            </a:endParaRPr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ltGray">
          <a:xfrm>
            <a:off x="812801" y="5495257"/>
            <a:ext cx="962025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</a:rPr>
              <a:t>Presentation_ID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8833902"/>
      </p:ext>
    </p:extLst>
  </p:cSld>
  <p:clrMapOvr>
    <a:masterClrMapping/>
  </p:clrMapOvr>
  <p:transition>
    <p:wipe dir="r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418"/>
            <a:ext cx="8229600" cy="11535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87500"/>
            <a:ext cx="4038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7500"/>
            <a:ext cx="4038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 algn="l"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5204354"/>
            <a:ext cx="2133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 algn="r"/>
            <a:fld id="{CFAD3022-336D-43B8-AC1D-9BE7020F40AD}" type="slidenum">
              <a: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r"/>
              <a:t>‹#›</a:t>
            </a:fld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164815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3753" y="988785"/>
            <a:ext cx="7435849" cy="3175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3751" y="5259064"/>
            <a:ext cx="7461250" cy="307770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9005186"/>
      </p:ext>
    </p:extLst>
  </p:cSld>
  <p:clrMapOvr>
    <a:masterClrMapping/>
  </p:clrMapOvr>
  <p:transition>
    <p:wipe dir="r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isco_Logo_rgb_larg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2803527" y="2017449"/>
            <a:ext cx="3529013" cy="1547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3456604"/>
      </p:ext>
    </p:extLst>
  </p:cSld>
  <p:clrMapOvr>
    <a:masterClrMapping/>
  </p:clrMapOvr>
  <p:transition>
    <p:wipe dir="r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4" y="4957198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4957198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9" y="4957198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5511801"/>
            <a:ext cx="780312" cy="2766291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7" y="551180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8" y="5599542"/>
            <a:ext cx="662549" cy="52758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2" y="5557163"/>
            <a:ext cx="779356" cy="46219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6931891"/>
            <a:ext cx="780312" cy="2766291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9129008" cy="531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1" name="Rectangle 60"/>
          <p:cNvSpPr/>
          <p:nvPr userDrawn="1"/>
        </p:nvSpPr>
        <p:spPr>
          <a:xfrm>
            <a:off x="1" y="5451078"/>
            <a:ext cx="9129008" cy="263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6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0715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4" y="4635502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4699002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9" y="4635502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4992" y="0"/>
            <a:ext cx="9129008" cy="531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1" y="5451078"/>
            <a:ext cx="9129008" cy="263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4015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297549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531433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4" y="-2427732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2" y="474932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26347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5895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7" name="Rounded Rectangle 36"/>
          <p:cNvSpPr/>
          <p:nvPr userDrawn="1"/>
        </p:nvSpPr>
        <p:spPr>
          <a:xfrm>
            <a:off x="1823499" y="275745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>
            <a:off x="0" y="103057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4" y="-171335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2" y="2319821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45325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7890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8" name="Rounded Rectangle 37"/>
          <p:cNvSpPr/>
          <p:nvPr userDrawn="1"/>
        </p:nvSpPr>
        <p:spPr>
          <a:xfrm>
            <a:off x="0" y="103057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4" y="-171335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2" y="2319821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45325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1823499" y="275745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7002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585605"/>
            <a:ext cx="8477250" cy="286543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8" y="2517100"/>
            <a:ext cx="8694295" cy="279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1864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329184" y="647700"/>
            <a:ext cx="84856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1270401"/>
      </p:ext>
    </p:extLst>
  </p:cSld>
  <p:clrMapOvr>
    <a:masterClrMapping/>
  </p:clrMapOvr>
  <p:transition>
    <p:wipe dir="r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120140"/>
            <a:ext cx="8578850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845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4740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4984231" y="1176036"/>
            <a:ext cx="3759720" cy="399499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pic>
        <p:nvPicPr>
          <p:cNvPr id="21" name="Picture 20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48238" y="1112762"/>
            <a:ext cx="83809" cy="4134553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1" y="4064000"/>
            <a:ext cx="3200400" cy="3810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7731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EW_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39742" y="1123950"/>
            <a:ext cx="3297830" cy="4166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0196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4661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51460"/>
            <a:ext cx="4123944" cy="698500"/>
          </a:xfrm>
        </p:spPr>
        <p:txBody>
          <a:bodyPr vert="horz" lIns="82290" tIns="45717" rIns="82290" bIns="45717" rtlCol="0" anchor="t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pic>
        <p:nvPicPr>
          <p:cNvPr id="15" name="Picture 14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786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818888" y="251460"/>
            <a:ext cx="4123944" cy="698500"/>
          </a:xfrm>
          <a:prstGeom prst="rect">
            <a:avLst/>
          </a:prstGeom>
        </p:spPr>
        <p:txBody>
          <a:bodyPr vert="horz" lIns="82290" tIns="45717" rIns="82290" bIns="45717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  <a:t>Two Column</a:t>
            </a:r>
            <a:b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</a:br>
            <a: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  <a:t>Title Right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0760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8" y="5296524"/>
            <a:ext cx="8694295" cy="17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3816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2901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7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5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8669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282594"/>
            <a:ext cx="9144000" cy="22657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5005604"/>
            <a:ext cx="7461250" cy="276993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0498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333500"/>
            <a:ext cx="4005072" cy="31242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623060"/>
            <a:ext cx="3429000" cy="2491740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2268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1896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989599"/>
      </p:ext>
    </p:extLst>
  </p:cSld>
  <p:clrMapOvr>
    <a:masterClrMapping/>
  </p:clrMapOvr>
  <p:transition>
    <p:wipe dir="r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7392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8" y="5296524"/>
            <a:ext cx="8694295" cy="17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598951"/>
            <a:ext cx="4117446" cy="2517098"/>
          </a:xfrm>
        </p:spPr>
        <p:txBody>
          <a:bodyPr vert="horz" lIns="82290" tIns="45717" rIns="82290" bIns="45717" rtlCol="0" anchor="ctr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259080"/>
            <a:ext cx="3895344" cy="517398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9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1880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5" y="3566160"/>
            <a:ext cx="4684867" cy="320146"/>
          </a:xfrm>
        </p:spPr>
        <p:txBody>
          <a:bodyPr vert="horz" lIns="91434" tIns="45717" rIns="91434" bIns="45717"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5" y="2735580"/>
            <a:ext cx="4712557" cy="851958"/>
          </a:xfrm>
        </p:spPr>
        <p:txBody>
          <a:bodyPr vert="horz" lIns="82290" tIns="45717" rIns="82290" bIns="45717" rtlCol="0" anchor="b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7" y="1598084"/>
            <a:ext cx="2676525" cy="2407708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394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5118102"/>
            <a:ext cx="9156700" cy="5968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2981739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2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42598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2" y="69573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281470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 anchor="b" anchorCtr="0"/>
          <a:lstStyle>
            <a:lvl1pPr marL="228584" indent="-228584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60" y="5457892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60" y="5457892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9" y="4465753"/>
            <a:ext cx="8574685" cy="511968"/>
          </a:xfrm>
        </p:spPr>
        <p:txBody>
          <a:bodyPr vert="horz" lIns="91434" tIns="45717" rIns="91434" bIns="45717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7805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662940"/>
            <a:ext cx="5349240" cy="33375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5" y="3995293"/>
            <a:ext cx="5347552" cy="830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9082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9" y="259080"/>
            <a:ext cx="3273552" cy="20497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6642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716280"/>
            <a:ext cx="3630168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1098756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3518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259291"/>
            <a:ext cx="3268136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4" y="259291"/>
            <a:ext cx="3258612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259291"/>
            <a:ext cx="1806574" cy="109008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5" y="2524127"/>
            <a:ext cx="2501965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524127"/>
            <a:ext cx="4025374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403049"/>
            <a:ext cx="1806574" cy="286846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4319134"/>
            <a:ext cx="1806574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0631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259081"/>
            <a:ext cx="8476488" cy="506282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2386"/>
            <a:ext cx="8477250" cy="142875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8436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76200"/>
            <a:ext cx="9326880" cy="58674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9823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145522"/>
      </p:ext>
    </p:extLst>
  </p:cSld>
  <p:clrMapOvr>
    <a:masterClrMapping/>
  </p:clrMapOvr>
  <p:transition>
    <p:wipe dir="r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4" tIns="45717" rIns="91434" bIns="45717"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360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9281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6594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4" y="4870458"/>
            <a:ext cx="41443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1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2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3" y="4866835"/>
            <a:ext cx="16480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4866835"/>
            <a:ext cx="107462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8" y="4711833"/>
            <a:ext cx="39033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7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71" y="4604741"/>
            <a:ext cx="39033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60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40" y="4711833"/>
            <a:ext cx="41443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30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20" y="4604741"/>
            <a:ext cx="39515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81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71" y="4711833"/>
            <a:ext cx="39515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8617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090504"/>
            <a:ext cx="116616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081339"/>
            <a:ext cx="463750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8" y="3081339"/>
            <a:ext cx="302387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7" y="2568700"/>
            <a:ext cx="10983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6" y="2441818"/>
            <a:ext cx="109835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6" y="2267353"/>
            <a:ext cx="109835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5" y="2441817"/>
            <a:ext cx="109835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2568700"/>
            <a:ext cx="116616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8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20" y="2267353"/>
            <a:ext cx="111191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3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5" y="2568700"/>
            <a:ext cx="111191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2550408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8039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4" y="4870458"/>
            <a:ext cx="41443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1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2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3" y="4866835"/>
            <a:ext cx="16480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4866835"/>
            <a:ext cx="107462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8" y="4711833"/>
            <a:ext cx="39033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7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71" y="4604741"/>
            <a:ext cx="39033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60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40" y="4711833"/>
            <a:ext cx="41443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30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20" y="4604741"/>
            <a:ext cx="39515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81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71" y="4711833"/>
            <a:ext cx="39515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5927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2550408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090504"/>
            <a:ext cx="116616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081339"/>
            <a:ext cx="463750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8" y="3081339"/>
            <a:ext cx="302387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7" y="2568700"/>
            <a:ext cx="10983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6" y="2441818"/>
            <a:ext cx="109835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6" y="2267353"/>
            <a:ext cx="109835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5" y="2441817"/>
            <a:ext cx="109835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2568700"/>
            <a:ext cx="116616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8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20" y="2267353"/>
            <a:ext cx="111191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3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5" y="2568700"/>
            <a:ext cx="111191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0612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 No Sub o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10" y="254000"/>
            <a:ext cx="7435849" cy="698500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10" y="1333505"/>
            <a:ext cx="7435849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221688" y="5496702"/>
            <a:ext cx="2243334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700" dirty="0">
              <a:solidFill>
                <a:srgbClr val="8E8E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ltGray">
          <a:xfrm>
            <a:off x="4341257" y="5496702"/>
            <a:ext cx="889335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ltGray">
          <a:xfrm>
            <a:off x="8594418" y="5482391"/>
            <a:ext cx="322573" cy="2368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1000">
                <a:solidFill>
                  <a:srgbClr val="8E8E95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8E8E95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4350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172454"/>
      </p:ext>
    </p:extLst>
  </p:cSld>
  <p:clrMapOvr>
    <a:masterClrMapping/>
  </p:clrMapOvr>
  <p:transition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4" y="4957198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4957198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9" y="4957198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5511801"/>
            <a:ext cx="780312" cy="2766291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7" y="551180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8" y="5599542"/>
            <a:ext cx="662549" cy="52758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2" y="5557163"/>
            <a:ext cx="779356" cy="46219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6931891"/>
            <a:ext cx="780312" cy="2766291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9129008" cy="531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1" name="Rectangle 60"/>
          <p:cNvSpPr/>
          <p:nvPr userDrawn="1"/>
        </p:nvSpPr>
        <p:spPr>
          <a:xfrm>
            <a:off x="1" y="5451078"/>
            <a:ext cx="9129008" cy="263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6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2612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9DCF2DEA-757D-EE40-8879-E7F64311551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464352"/>
      </p:ext>
    </p:extLst>
  </p:cSld>
  <p:clrMapOvr>
    <a:masterClrMapping/>
  </p:clrMapOvr>
  <p:transition>
    <p:wipe dir="r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4" y="4635502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4699002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9" y="4635502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4992" y="0"/>
            <a:ext cx="9129008" cy="531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1" y="5451078"/>
            <a:ext cx="9129008" cy="263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223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297549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531433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4" y="-2427732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2" y="474932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26347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6771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7" name="Rounded Rectangle 36"/>
          <p:cNvSpPr/>
          <p:nvPr userDrawn="1"/>
        </p:nvSpPr>
        <p:spPr>
          <a:xfrm>
            <a:off x="1823499" y="275745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>
            <a:off x="0" y="103057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4" y="-171335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2" y="2319821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45325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1369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8" name="Rounded Rectangle 37"/>
          <p:cNvSpPr/>
          <p:nvPr userDrawn="1"/>
        </p:nvSpPr>
        <p:spPr>
          <a:xfrm>
            <a:off x="0" y="103057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4" y="-171335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2" y="2319821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45325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1823499" y="275745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031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585605"/>
            <a:ext cx="8477250" cy="286543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8" y="2517100"/>
            <a:ext cx="8694295" cy="279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1924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120140"/>
            <a:ext cx="8578850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3510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5479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4984231" y="1176036"/>
            <a:ext cx="3759720" cy="399499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pic>
        <p:nvPicPr>
          <p:cNvPr id="21" name="Picture 20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48238" y="1112762"/>
            <a:ext cx="83809" cy="4134553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1" y="4064000"/>
            <a:ext cx="3200400" cy="3810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0223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EW_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39742" y="1123950"/>
            <a:ext cx="3297830" cy="4166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7508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8892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77934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51460"/>
            <a:ext cx="4123944" cy="698500"/>
          </a:xfrm>
        </p:spPr>
        <p:txBody>
          <a:bodyPr vert="horz" lIns="82290" tIns="45717" rIns="82290" bIns="45717" rtlCol="0" anchor="t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pic>
        <p:nvPicPr>
          <p:cNvPr id="15" name="Picture 14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786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818888" y="251460"/>
            <a:ext cx="4123944" cy="698500"/>
          </a:xfrm>
          <a:prstGeom prst="rect">
            <a:avLst/>
          </a:prstGeom>
        </p:spPr>
        <p:txBody>
          <a:bodyPr vert="horz" lIns="82290" tIns="45717" rIns="82290" bIns="45717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  <a:t>Two Column</a:t>
            </a:r>
            <a:b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</a:br>
            <a: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  <a:t>Title Right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3708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8" y="5296524"/>
            <a:ext cx="8694295" cy="17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3816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2901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7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5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2615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282594"/>
            <a:ext cx="9144000" cy="22657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5005604"/>
            <a:ext cx="7461250" cy="276993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3259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333500"/>
            <a:ext cx="4005072" cy="31242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623060"/>
            <a:ext cx="3429000" cy="2491740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2736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3193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1769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8" y="5296524"/>
            <a:ext cx="8694295" cy="17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598951"/>
            <a:ext cx="4117446" cy="2517098"/>
          </a:xfrm>
        </p:spPr>
        <p:txBody>
          <a:bodyPr vert="horz" lIns="82290" tIns="45717" rIns="82290" bIns="45717" rtlCol="0" anchor="ctr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259080"/>
            <a:ext cx="3895344" cy="517398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9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5337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5" y="3566160"/>
            <a:ext cx="4684867" cy="320146"/>
          </a:xfrm>
        </p:spPr>
        <p:txBody>
          <a:bodyPr vert="horz" lIns="91434" tIns="45717" rIns="91434" bIns="45717"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5" y="2735580"/>
            <a:ext cx="4712557" cy="851958"/>
          </a:xfrm>
        </p:spPr>
        <p:txBody>
          <a:bodyPr vert="horz" lIns="82290" tIns="45717" rIns="82290" bIns="45717" rtlCol="0" anchor="b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7" y="1598084"/>
            <a:ext cx="2676525" cy="2407708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9145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5118102"/>
            <a:ext cx="9156700" cy="5968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2981739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2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42598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2" y="69573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281470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 anchor="b" anchorCtr="0"/>
          <a:lstStyle>
            <a:lvl1pPr marL="228584" indent="-228584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60" y="5457892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60" y="5457892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9" y="4465753"/>
            <a:ext cx="8574685" cy="511968"/>
          </a:xfrm>
        </p:spPr>
        <p:txBody>
          <a:bodyPr vert="horz" lIns="91434" tIns="45717" rIns="91434" bIns="45717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1581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662940"/>
            <a:ext cx="5349240" cy="33375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5" y="3995293"/>
            <a:ext cx="5347552" cy="830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7752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-2975240"/>
            <a:ext cx="1728787" cy="116787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-53181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242755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4749271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263387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DB116243-37D1-5D42-8FC2-5FBE3367C6BC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99318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526" y="2550585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77477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9" y="259080"/>
            <a:ext cx="3273552" cy="20497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7167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716280"/>
            <a:ext cx="3630168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1098756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5012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259291"/>
            <a:ext cx="3268136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4" y="259291"/>
            <a:ext cx="3258612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259291"/>
            <a:ext cx="1806574" cy="109008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5" y="2524127"/>
            <a:ext cx="2501965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524127"/>
            <a:ext cx="4025374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403049"/>
            <a:ext cx="1806574" cy="286846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4319134"/>
            <a:ext cx="1806574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7733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259081"/>
            <a:ext cx="8476488" cy="506282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2386"/>
            <a:ext cx="8477250" cy="142875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424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76200"/>
            <a:ext cx="9326880" cy="58674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6232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4" tIns="45717" rIns="91434" bIns="45717"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2003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4705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7528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4" y="4870458"/>
            <a:ext cx="41443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1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2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3" y="4866835"/>
            <a:ext cx="16480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4866835"/>
            <a:ext cx="107462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8" y="4711833"/>
            <a:ext cx="39033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7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71" y="4604741"/>
            <a:ext cx="39033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60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40" y="4711833"/>
            <a:ext cx="41443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30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20" y="4604741"/>
            <a:ext cx="39515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81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71" y="4711833"/>
            <a:ext cx="39515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4657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090504"/>
            <a:ext cx="116616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081339"/>
            <a:ext cx="463750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8" y="3081339"/>
            <a:ext cx="302387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7" y="2568700"/>
            <a:ext cx="10983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6" y="2441818"/>
            <a:ext cx="109835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6" y="2267353"/>
            <a:ext cx="109835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5" y="2441817"/>
            <a:ext cx="109835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2568700"/>
            <a:ext cx="116616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8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20" y="2267353"/>
            <a:ext cx="111191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3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5" y="2568700"/>
            <a:ext cx="111191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2550408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9926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24309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4" y="4870458"/>
            <a:ext cx="41443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1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2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3" y="4866835"/>
            <a:ext cx="16480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4866835"/>
            <a:ext cx="107462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8" y="4711833"/>
            <a:ext cx="39033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7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71" y="4604741"/>
            <a:ext cx="39033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60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40" y="4711833"/>
            <a:ext cx="41443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30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20" y="4604741"/>
            <a:ext cx="39515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81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71" y="4711833"/>
            <a:ext cx="39515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234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2550408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090504"/>
            <a:ext cx="116616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081339"/>
            <a:ext cx="463750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8" y="3081339"/>
            <a:ext cx="302387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7" y="2568700"/>
            <a:ext cx="10983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6" y="2441818"/>
            <a:ext cx="109835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6" y="2267353"/>
            <a:ext cx="109835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5" y="2441817"/>
            <a:ext cx="109835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2568700"/>
            <a:ext cx="116616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8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20" y="2267353"/>
            <a:ext cx="111191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3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5" y="2568700"/>
            <a:ext cx="111191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0444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2954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 No Sub o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10" y="254000"/>
            <a:ext cx="7435849" cy="698500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10" y="1333505"/>
            <a:ext cx="7435849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221688" y="5496702"/>
            <a:ext cx="2243334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700" dirty="0">
              <a:solidFill>
                <a:srgbClr val="8E8E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ltGray">
          <a:xfrm>
            <a:off x="4341257" y="5496702"/>
            <a:ext cx="889335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ltGray">
          <a:xfrm>
            <a:off x="8594418" y="5482391"/>
            <a:ext cx="322573" cy="2368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1000">
                <a:solidFill>
                  <a:srgbClr val="8E8E95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8E8E95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9247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4" y="4957198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4957198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9" y="4957198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5511801"/>
            <a:ext cx="780312" cy="2766291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7" y="551180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8" y="5599542"/>
            <a:ext cx="662549" cy="52758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2" y="5557163"/>
            <a:ext cx="779356" cy="46219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6931891"/>
            <a:ext cx="780312" cy="2766291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9129008" cy="531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1" name="Rectangle 60"/>
          <p:cNvSpPr/>
          <p:nvPr userDrawn="1"/>
        </p:nvSpPr>
        <p:spPr>
          <a:xfrm>
            <a:off x="1" y="5451078"/>
            <a:ext cx="9129008" cy="263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6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0578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4" y="4635502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4699002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9" y="4635502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4992" y="0"/>
            <a:ext cx="9129008" cy="531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1" y="5451078"/>
            <a:ext cx="9129008" cy="263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4326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297549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531433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4" y="-2427732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2" y="474932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26347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8928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7" name="Rounded Rectangle 36"/>
          <p:cNvSpPr/>
          <p:nvPr userDrawn="1"/>
        </p:nvSpPr>
        <p:spPr>
          <a:xfrm>
            <a:off x="1823499" y="275745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>
            <a:off x="0" y="103057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4" y="-171335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2" y="2319821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45325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4041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8" name="Rounded Rectangle 37"/>
          <p:cNvSpPr/>
          <p:nvPr userDrawn="1"/>
        </p:nvSpPr>
        <p:spPr>
          <a:xfrm>
            <a:off x="0" y="103057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4" y="-171335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2" y="2319821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45325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1823499" y="275745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8764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585605"/>
            <a:ext cx="8477250" cy="286543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8" y="2517100"/>
            <a:ext cx="8694295" cy="279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2230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4526" y="2550585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05268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120140"/>
            <a:ext cx="8578850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9717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8868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4984231" y="1176036"/>
            <a:ext cx="3759720" cy="399499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pic>
        <p:nvPicPr>
          <p:cNvPr id="21" name="Picture 20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48238" y="1112762"/>
            <a:ext cx="83809" cy="4134553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1" y="4064000"/>
            <a:ext cx="3200400" cy="3810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4633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EW_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39742" y="1123950"/>
            <a:ext cx="3297830" cy="4166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9078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5765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51460"/>
            <a:ext cx="4123944" cy="698500"/>
          </a:xfrm>
        </p:spPr>
        <p:txBody>
          <a:bodyPr vert="horz" lIns="82290" tIns="45717" rIns="82290" bIns="45717" rtlCol="0" anchor="t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pic>
        <p:nvPicPr>
          <p:cNvPr id="15" name="Picture 14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786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818888" y="251460"/>
            <a:ext cx="4123944" cy="698500"/>
          </a:xfrm>
          <a:prstGeom prst="rect">
            <a:avLst/>
          </a:prstGeom>
        </p:spPr>
        <p:txBody>
          <a:bodyPr vert="horz" lIns="82290" tIns="45717" rIns="82290" bIns="45717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  <a:t>Two Column</a:t>
            </a:r>
            <a:b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</a:br>
            <a: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  <a:t>Title Right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2279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8" y="5296524"/>
            <a:ext cx="8694295" cy="17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3816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2901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7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5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5085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282594"/>
            <a:ext cx="9144000" cy="22657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5005604"/>
            <a:ext cx="7461250" cy="276993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1008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333500"/>
            <a:ext cx="4005072" cy="31242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623060"/>
            <a:ext cx="3429000" cy="2491740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0753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6199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Left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4400" y="1333500"/>
            <a:ext cx="4775200" cy="3873500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952500"/>
            <a:ext cx="3048000" cy="4762500"/>
          </a:xfrm>
        </p:spPr>
        <p:txBody>
          <a:bodyPr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5606629"/>
      </p:ext>
    </p:extLst>
  </p:cSld>
  <p:clrMapOvr>
    <a:masterClrMapping/>
  </p:clrMapOvr>
  <p:transition>
    <p:wipe dir="r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0781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8" y="5296524"/>
            <a:ext cx="8694295" cy="17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598951"/>
            <a:ext cx="4117446" cy="2517098"/>
          </a:xfrm>
        </p:spPr>
        <p:txBody>
          <a:bodyPr vert="horz" lIns="82290" tIns="45717" rIns="82290" bIns="45717" rtlCol="0" anchor="ctr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259080"/>
            <a:ext cx="3895344" cy="517398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9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40366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5" y="3566160"/>
            <a:ext cx="4684867" cy="320146"/>
          </a:xfrm>
        </p:spPr>
        <p:txBody>
          <a:bodyPr vert="horz" lIns="91434" tIns="45717" rIns="91434" bIns="45717"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5" y="2735580"/>
            <a:ext cx="4712557" cy="851958"/>
          </a:xfrm>
        </p:spPr>
        <p:txBody>
          <a:bodyPr vert="horz" lIns="82290" tIns="45717" rIns="82290" bIns="45717" rtlCol="0" anchor="b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7" y="1598084"/>
            <a:ext cx="2676525" cy="2407708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4437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5118102"/>
            <a:ext cx="9156700" cy="5968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2981739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2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42598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2" y="69573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281470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 anchor="b" anchorCtr="0"/>
          <a:lstStyle>
            <a:lvl1pPr marL="228584" indent="-228584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60" y="5457892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60" y="5457892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9" y="4465753"/>
            <a:ext cx="8574685" cy="511968"/>
          </a:xfrm>
        </p:spPr>
        <p:txBody>
          <a:bodyPr vert="horz" lIns="91434" tIns="45717" rIns="91434" bIns="45717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5549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662940"/>
            <a:ext cx="5349240" cy="33375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5" y="3995293"/>
            <a:ext cx="5347552" cy="830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6487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9" y="259080"/>
            <a:ext cx="3273552" cy="20497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5532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716280"/>
            <a:ext cx="3630168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1098756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2340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259291"/>
            <a:ext cx="3268136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4" y="259291"/>
            <a:ext cx="3258612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259291"/>
            <a:ext cx="1806574" cy="109008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5" y="2524127"/>
            <a:ext cx="2501965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524127"/>
            <a:ext cx="4025374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403049"/>
            <a:ext cx="1806574" cy="286846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4319134"/>
            <a:ext cx="1806574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0568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259081"/>
            <a:ext cx="8476488" cy="506282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2386"/>
            <a:ext cx="8477250" cy="142875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0186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76200"/>
            <a:ext cx="9326880" cy="58674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4172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1159789"/>
      </p:ext>
    </p:extLst>
  </p:cSld>
  <p:clrMapOvr>
    <a:masterClrMapping/>
  </p:clrMapOvr>
  <p:transition>
    <p:wipe dir="r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4" tIns="45717" rIns="91434" bIns="45717"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0768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74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2887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4" y="4870458"/>
            <a:ext cx="41443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1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2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3" y="4866835"/>
            <a:ext cx="16480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4866835"/>
            <a:ext cx="107462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8" y="4711833"/>
            <a:ext cx="39033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7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71" y="4604741"/>
            <a:ext cx="39033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60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40" y="4711833"/>
            <a:ext cx="41443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30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20" y="4604741"/>
            <a:ext cx="39515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81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71" y="4711833"/>
            <a:ext cx="39515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8235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090504"/>
            <a:ext cx="116616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081339"/>
            <a:ext cx="463750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8" y="3081339"/>
            <a:ext cx="302387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7" y="2568700"/>
            <a:ext cx="10983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6" y="2441818"/>
            <a:ext cx="109835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6" y="2267353"/>
            <a:ext cx="109835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5" y="2441817"/>
            <a:ext cx="109835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2568700"/>
            <a:ext cx="116616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8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20" y="2267353"/>
            <a:ext cx="111191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3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5" y="2568700"/>
            <a:ext cx="111191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2550408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2702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4" y="4870458"/>
            <a:ext cx="41443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1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2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3" y="4866835"/>
            <a:ext cx="16480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4866835"/>
            <a:ext cx="107462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8" y="4711833"/>
            <a:ext cx="39033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7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71" y="4604741"/>
            <a:ext cx="39033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60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40" y="4711833"/>
            <a:ext cx="41443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30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20" y="4604741"/>
            <a:ext cx="39515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81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71" y="4711833"/>
            <a:ext cx="39515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5374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2550408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090504"/>
            <a:ext cx="116616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081339"/>
            <a:ext cx="463750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8" y="3081339"/>
            <a:ext cx="302387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7" y="2568700"/>
            <a:ext cx="10983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6" y="2441818"/>
            <a:ext cx="109835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6" y="2267353"/>
            <a:ext cx="109835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5" y="2441817"/>
            <a:ext cx="109835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2568700"/>
            <a:ext cx="116616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8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20" y="2267353"/>
            <a:ext cx="111191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3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5" y="2568700"/>
            <a:ext cx="111191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0573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1660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 No Sub o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10" y="254000"/>
            <a:ext cx="7435849" cy="698500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10" y="1333505"/>
            <a:ext cx="7435849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221688" y="5496702"/>
            <a:ext cx="2243334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700" dirty="0">
              <a:solidFill>
                <a:srgbClr val="8E8E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ltGray">
          <a:xfrm>
            <a:off x="4341257" y="5496702"/>
            <a:ext cx="889335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ltGray">
          <a:xfrm>
            <a:off x="8594418" y="5482391"/>
            <a:ext cx="322573" cy="2368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1000">
                <a:solidFill>
                  <a:srgbClr val="8E8E95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8E8E95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428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405355" y="4957200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2" y="4957200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9" y="4957200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5511802"/>
            <a:ext cx="780312" cy="2766291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7" y="551180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9" y="5599544"/>
            <a:ext cx="662549" cy="52758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2" y="5557163"/>
            <a:ext cx="779356" cy="46219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341314" y="5590630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6931893"/>
            <a:ext cx="780312" cy="2766291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987"/>
            <a:ext cx="9129008" cy="5315263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5454389"/>
            <a:ext cx="9129008" cy="260613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3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91" name="Group 67"/>
          <p:cNvGrpSpPr/>
          <p:nvPr userDrawn="1"/>
        </p:nvGrpSpPr>
        <p:grpSpPr>
          <a:xfrm>
            <a:off x="341801" y="251571"/>
            <a:ext cx="630141" cy="373176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7789673" y="5457893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6" y="3988272"/>
            <a:ext cx="8110268" cy="329407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4394729"/>
            <a:ext cx="8124560" cy="3333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3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err="1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7461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Right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3" y="1333500"/>
            <a:ext cx="4540249" cy="3771636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45402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952500"/>
            <a:ext cx="3048000" cy="4762500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4991468"/>
      </p:ext>
    </p:extLst>
  </p:cSld>
  <p:clrMapOvr>
    <a:masterClrMapping/>
  </p:clrMapOvr>
  <p:transition>
    <p:wipe dir="r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0" y="1987"/>
            <a:ext cx="9129008" cy="5315263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5454389"/>
            <a:ext cx="9129008" cy="260613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3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 userDrawn="1"/>
        </p:nvGrpSpPr>
        <p:grpSpPr>
          <a:xfrm>
            <a:off x="341801" y="251571"/>
            <a:ext cx="630141" cy="373176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7169538" y="5365558"/>
            <a:ext cx="1406115" cy="26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6" y="3988272"/>
            <a:ext cx="8110268" cy="329407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4394729"/>
            <a:ext cx="8124560" cy="3333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err="1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71281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297549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531433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4" y="-2427732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2" y="474932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26347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6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60"/>
            <a:ext cx="8112126" cy="320146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3" y="5457893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grpSp>
        <p:nvGrpSpPr>
          <p:cNvPr id="53" name="Group 5"/>
          <p:cNvGrpSpPr>
            <a:grpSpLocks/>
          </p:cNvGrpSpPr>
          <p:nvPr userDrawn="1"/>
        </p:nvGrpSpPr>
        <p:grpSpPr bwMode="auto">
          <a:xfrm>
            <a:off x="341800" y="254000"/>
            <a:ext cx="631526" cy="373063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5" y="3985633"/>
            <a:ext cx="8112650" cy="320146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4394378"/>
            <a:ext cx="8112650" cy="320146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85805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 userDrawn="1"/>
        </p:nvGrpSpPr>
        <p:grpSpPr>
          <a:xfrm>
            <a:off x="2" y="-1713357"/>
            <a:ext cx="9835191" cy="16149288"/>
            <a:chOff x="0" y="-2056029"/>
            <a:chExt cx="13110173" cy="19379146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2430699" y="3308943"/>
              <a:ext cx="2305719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Rounded Rectangle 39"/>
            <p:cNvSpPr/>
            <p:nvPr userDrawn="1"/>
          </p:nvSpPr>
          <p:spPr>
            <a:xfrm>
              <a:off x="0" y="123668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Rounded Rectangle 41"/>
            <p:cNvSpPr/>
            <p:nvPr userDrawn="1"/>
          </p:nvSpPr>
          <p:spPr>
            <a:xfrm rot="10800000">
              <a:off x="1351370" y="424860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Rounded Rectangle 42"/>
            <p:cNvSpPr/>
            <p:nvPr userDrawn="1"/>
          </p:nvSpPr>
          <p:spPr>
            <a:xfrm>
              <a:off x="8778358" y="-205602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4" name="Rounded Rectangle 43"/>
            <p:cNvSpPr/>
            <p:nvPr userDrawn="1"/>
          </p:nvSpPr>
          <p:spPr>
            <a:xfrm>
              <a:off x="10804454" y="278378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5" name="Rounded Rectangle 44"/>
            <p:cNvSpPr/>
            <p:nvPr userDrawn="1"/>
          </p:nvSpPr>
          <p:spPr>
            <a:xfrm rot="10800000">
              <a:off x="4047043" y="174390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6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60"/>
            <a:ext cx="8112126" cy="320146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3" y="5457893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341800" y="254000"/>
            <a:ext cx="631526" cy="373063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5" y="3985633"/>
            <a:ext cx="8112650" cy="320146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4394378"/>
            <a:ext cx="8112650" cy="320146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41462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333375" y="2588950"/>
            <a:ext cx="8477250" cy="2865438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333375" y="5317881"/>
            <a:ext cx="8477250" cy="136507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17359" y="2519086"/>
            <a:ext cx="8694295" cy="2798164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347601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04736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9" dur="1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333375" y="2588950"/>
            <a:ext cx="8477250" cy="2865438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17359" y="2519083"/>
            <a:ext cx="8694295" cy="143379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478784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45562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60198"/>
            <a:ext cx="9144000" cy="41529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accent3">
                  <a:lumMod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01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88161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116454"/>
            <a:ext cx="4021116" cy="4138083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88185" y="1116454"/>
            <a:ext cx="4222440" cy="4138083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156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3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011105" cy="4138083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456406"/>
            <a:ext cx="3236976" cy="538609"/>
          </a:xfrm>
        </p:spPr>
        <p:txBody>
          <a:bodyPr>
            <a:noAutofit/>
          </a:bodyPr>
          <a:lstStyle>
            <a:lvl1pPr marL="114292" indent="-114292"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309476" y="3947160"/>
            <a:ext cx="3237819" cy="28194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9479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10285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945119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51460"/>
            <a:ext cx="4123944" cy="698500"/>
          </a:xfrm>
          <a:ln>
            <a:solidFill>
              <a:schemeClr val="bg1">
                <a:lumMod val="50000"/>
              </a:schemeClr>
            </a:solidFill>
          </a:ln>
        </p:spPr>
        <p:txBody>
          <a:bodyPr vert="horz" lIns="82290" tIns="45717" rIns="82290" bIns="45717" rtlCol="0" anchor="t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4957" indent="-228584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22431" y="259080"/>
            <a:ext cx="3896359" cy="701040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18240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2"/>
            <a:ext cx="2622550" cy="36591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7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3"/>
            <a:ext cx="2633662" cy="3611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19515" y="83820"/>
            <a:ext cx="2668457" cy="960120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258401" y="83820"/>
            <a:ext cx="2599859" cy="960120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72202" y="83820"/>
            <a:ext cx="2634158" cy="960120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74688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5051764"/>
            <a:ext cx="7461250" cy="230833"/>
          </a:xfrm>
        </p:spPr>
        <p:txBody>
          <a:bodyPr wrap="square" anchor="b" anchorCtr="0">
            <a:no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22062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333500"/>
            <a:ext cx="4005072" cy="312420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623060"/>
            <a:ext cx="3429000" cy="2491740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94983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91387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5176" y="4876803"/>
            <a:ext cx="8112126" cy="320146"/>
          </a:xfrm>
        </p:spPr>
        <p:txBody>
          <a:bodyPr anchor="b" anchorCtr="0">
            <a:no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7200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598951"/>
            <a:ext cx="4117446" cy="2517098"/>
          </a:xfrm>
        </p:spPr>
        <p:txBody>
          <a:bodyPr vert="horz" lIns="82290" tIns="45717" rIns="82290" bIns="45717" rtlCol="0" anchor="ctr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259080"/>
            <a:ext cx="3895344" cy="517398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79833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6" y="3566163"/>
            <a:ext cx="4684867" cy="320146"/>
          </a:xfrm>
        </p:spPr>
        <p:txBody>
          <a:bodyPr vert="horz" lIns="91434" tIns="45717" rIns="91434" bIns="45717" rtlCol="0">
            <a:no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6" y="2735580"/>
            <a:ext cx="4712557" cy="851958"/>
          </a:xfrm>
        </p:spPr>
        <p:txBody>
          <a:bodyPr vert="horz" lIns="82290" tIns="45717" rIns="82290" bIns="45717" rtlCol="0" anchor="b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8" y="1598084"/>
            <a:ext cx="2676525" cy="2407708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grpSp>
        <p:nvGrpSpPr>
          <p:cNvPr id="24" name="Group 67"/>
          <p:cNvGrpSpPr/>
          <p:nvPr userDrawn="1"/>
        </p:nvGrpSpPr>
        <p:grpSpPr>
          <a:xfrm>
            <a:off x="341800" y="251571"/>
            <a:ext cx="691030" cy="409235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72056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2981739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2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42598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2" y="69573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281470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03863"/>
            <a:ext cx="8755128" cy="3643443"/>
          </a:xfrm>
        </p:spPr>
        <p:txBody>
          <a:bodyPr anchor="b" anchorCtr="0"/>
          <a:lstStyle>
            <a:lvl1pPr marL="228584" indent="-228584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1187" y="4465753"/>
            <a:ext cx="8574685" cy="511968"/>
          </a:xfrm>
        </p:spPr>
        <p:txBody>
          <a:bodyPr vert="horz" lIns="91434" tIns="45717" rIns="91434" bIns="45717" rtlCol="0">
            <a:no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95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662940"/>
            <a:ext cx="5349240" cy="33375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5" y="3995293"/>
            <a:ext cx="5347552" cy="830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4084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and Content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hidden">
          <a:xfrm>
            <a:off x="0" y="2800616"/>
            <a:ext cx="9144000" cy="291438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183B7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1971284"/>
      </p:ext>
    </p:extLst>
  </p:cSld>
  <p:clrMapOvr>
    <a:masterClrMapping/>
  </p:clrMapOvr>
  <p:transition>
    <p:wipe dir="r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9" y="259080"/>
            <a:ext cx="3273552" cy="20497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2857500"/>
            <a:ext cx="7009298" cy="1184940"/>
          </a:xfrm>
        </p:spPr>
        <p:txBody>
          <a:bodyPr anchor="t">
            <a:no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265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716280"/>
            <a:ext cx="3630168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9"/>
            <a:ext cx="4349918" cy="104352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14743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259291"/>
            <a:ext cx="3268136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2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259291"/>
            <a:ext cx="3287736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5" y="259291"/>
            <a:ext cx="330200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979833" y="259293"/>
            <a:ext cx="1838730" cy="109008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979833" y="259293"/>
            <a:ext cx="1838730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6" y="2524127"/>
            <a:ext cx="2523161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524127"/>
            <a:ext cx="2537420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524127"/>
            <a:ext cx="4025374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979833" y="1403051"/>
            <a:ext cx="1838730" cy="286846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6979833" y="1397000"/>
            <a:ext cx="1838730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979833" y="4319135"/>
            <a:ext cx="1838730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6979833" y="4319135"/>
            <a:ext cx="1838730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28256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259081"/>
            <a:ext cx="8476488" cy="506282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8" y="259082"/>
            <a:ext cx="8474869" cy="5045154"/>
          </a:xfrm>
          <a:ln>
            <a:solidFill>
              <a:srgbClr val="08252E"/>
            </a:solidFill>
          </a:ln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9" name="Picture 8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333375" y="5317881"/>
            <a:ext cx="8477250" cy="13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99121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715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33885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pic>
        <p:nvPicPr>
          <p:cNvPr id="55" name="Picture 54" descr="textur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2700" y="1488"/>
            <a:ext cx="9156700" cy="5713512"/>
          </a:xfrm>
          <a:prstGeom prst="rect">
            <a:avLst/>
          </a:prstGeom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4391620" y="648891"/>
            <a:ext cx="442456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4" tIns="45717" rIns="91434" bIns="45717"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grpSp>
        <p:nvGrpSpPr>
          <p:cNvPr id="20" name="Group 5"/>
          <p:cNvGrpSpPr>
            <a:grpSpLocks/>
          </p:cNvGrpSpPr>
          <p:nvPr userDrawn="1"/>
        </p:nvGrpSpPr>
        <p:grpSpPr bwMode="auto">
          <a:xfrm>
            <a:off x="341800" y="5080000"/>
            <a:ext cx="631526" cy="373063"/>
            <a:chOff x="384" y="331"/>
            <a:chExt cx="912" cy="485"/>
          </a:xfrm>
        </p:grpSpPr>
        <p:sp>
          <p:nvSpPr>
            <p:cNvPr id="23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23005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53954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4" name="Rectangle 33"/>
          <p:cNvSpPr>
            <a:spLocks noChangeArrowheads="1"/>
          </p:cNvSpPr>
          <p:nvPr userDrawn="1"/>
        </p:nvSpPr>
        <p:spPr bwMode="black">
          <a:xfrm>
            <a:off x="4414521" y="4870458"/>
            <a:ext cx="31090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Freeform 34"/>
          <p:cNvSpPr>
            <a:spLocks/>
          </p:cNvSpPr>
          <p:nvPr userDrawn="1"/>
        </p:nvSpPr>
        <p:spPr bwMode="black">
          <a:xfrm>
            <a:off x="4595641" y="4866835"/>
            <a:ext cx="90017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4284378" y="4866835"/>
            <a:ext cx="90017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 noEditPoints="1"/>
          </p:cNvSpPr>
          <p:nvPr userDrawn="1"/>
        </p:nvSpPr>
        <p:spPr bwMode="black">
          <a:xfrm>
            <a:off x="4718194" y="4866835"/>
            <a:ext cx="12363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4485741" y="4866835"/>
            <a:ext cx="80617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4222558" y="4711833"/>
            <a:ext cx="29282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4304621" y="4666741"/>
            <a:ext cx="29282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4385239" y="4604742"/>
            <a:ext cx="29282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4467302" y="4666741"/>
            <a:ext cx="29282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4547558" y="4711833"/>
            <a:ext cx="31090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4629622" y="4666741"/>
            <a:ext cx="29644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4711686" y="4604742"/>
            <a:ext cx="29644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4792302" y="4666741"/>
            <a:ext cx="29644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4874366" y="4711833"/>
            <a:ext cx="29644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37100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 userDrawn="1"/>
        </p:nvSpPr>
        <p:spPr>
          <a:xfrm>
            <a:off x="644691" y="2550409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08661" y="3090505"/>
            <a:ext cx="87485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black">
          <a:xfrm>
            <a:off x="6818311" y="3081339"/>
            <a:ext cx="253297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5942450" y="3081339"/>
            <a:ext cx="253297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7163160" y="3081339"/>
            <a:ext cx="347903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black">
          <a:xfrm>
            <a:off x="6509062" y="3081339"/>
            <a:ext cx="226849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 userDrawn="1"/>
        </p:nvSpPr>
        <p:spPr bwMode="black">
          <a:xfrm>
            <a:off x="5768495" y="2568700"/>
            <a:ext cx="82398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black">
          <a:xfrm>
            <a:off x="5999412" y="2441819"/>
            <a:ext cx="82398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black">
          <a:xfrm>
            <a:off x="6226265" y="2267354"/>
            <a:ext cx="82398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black">
          <a:xfrm>
            <a:off x="6457182" y="2441817"/>
            <a:ext cx="82398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black">
          <a:xfrm>
            <a:off x="6683015" y="2568702"/>
            <a:ext cx="87485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 userDrawn="1"/>
        </p:nvSpPr>
        <p:spPr bwMode="black">
          <a:xfrm>
            <a:off x="6913934" y="2441818"/>
            <a:ext cx="83415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 userDrawn="1"/>
        </p:nvSpPr>
        <p:spPr bwMode="black">
          <a:xfrm>
            <a:off x="7144853" y="2267353"/>
            <a:ext cx="83415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 userDrawn="1"/>
        </p:nvSpPr>
        <p:spPr bwMode="black">
          <a:xfrm>
            <a:off x="7371700" y="2441818"/>
            <a:ext cx="83415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 userDrawn="1"/>
        </p:nvSpPr>
        <p:spPr bwMode="black">
          <a:xfrm>
            <a:off x="7602619" y="2568702"/>
            <a:ext cx="8341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18283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6" name="Rectangle 35"/>
          <p:cNvSpPr>
            <a:spLocks noChangeArrowheads="1"/>
          </p:cNvSpPr>
          <p:nvPr userDrawn="1"/>
        </p:nvSpPr>
        <p:spPr bwMode="black">
          <a:xfrm>
            <a:off x="4414521" y="4870458"/>
            <a:ext cx="31090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4595641" y="4866835"/>
            <a:ext cx="90017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4284378" y="4866835"/>
            <a:ext cx="90017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 noEditPoints="1"/>
          </p:cNvSpPr>
          <p:nvPr userDrawn="1"/>
        </p:nvSpPr>
        <p:spPr bwMode="black">
          <a:xfrm>
            <a:off x="4718194" y="4866835"/>
            <a:ext cx="12363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4485741" y="4866835"/>
            <a:ext cx="80617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4222558" y="4711833"/>
            <a:ext cx="29282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4304621" y="4666741"/>
            <a:ext cx="29282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4385239" y="4604742"/>
            <a:ext cx="29282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4467302" y="4666741"/>
            <a:ext cx="29282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4547558" y="4711833"/>
            <a:ext cx="31090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4629622" y="4666741"/>
            <a:ext cx="29644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4711686" y="4604742"/>
            <a:ext cx="29644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black">
          <a:xfrm>
            <a:off x="4792302" y="4666741"/>
            <a:ext cx="29644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Freeform 48"/>
          <p:cNvSpPr>
            <a:spLocks/>
          </p:cNvSpPr>
          <p:nvPr userDrawn="1"/>
        </p:nvSpPr>
        <p:spPr bwMode="black">
          <a:xfrm>
            <a:off x="4874366" y="4711833"/>
            <a:ext cx="29644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8481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3753" y="988785"/>
            <a:ext cx="7435849" cy="3175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3751" y="5259064"/>
            <a:ext cx="7461250" cy="307770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1993743"/>
      </p:ext>
    </p:extLst>
  </p:cSld>
  <p:clrMapOvr>
    <a:masterClrMapping/>
  </p:clrMapOvr>
  <p:transition>
    <p:wipe dir="r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2550409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/>
          <p:cNvSpPr>
            <a:spLocks noChangeArrowheads="1"/>
          </p:cNvSpPr>
          <p:nvPr userDrawn="1"/>
        </p:nvSpPr>
        <p:spPr bwMode="black">
          <a:xfrm>
            <a:off x="6308661" y="3090505"/>
            <a:ext cx="87485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6818311" y="3081339"/>
            <a:ext cx="253297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5942450" y="3081339"/>
            <a:ext cx="253297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 noEditPoints="1"/>
          </p:cNvSpPr>
          <p:nvPr userDrawn="1"/>
        </p:nvSpPr>
        <p:spPr bwMode="black">
          <a:xfrm>
            <a:off x="7163160" y="3081339"/>
            <a:ext cx="347903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6509062" y="3081339"/>
            <a:ext cx="226849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768495" y="2568700"/>
            <a:ext cx="82398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999412" y="2441819"/>
            <a:ext cx="82398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6226265" y="2267354"/>
            <a:ext cx="82398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6457182" y="2441817"/>
            <a:ext cx="82398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6683015" y="2568702"/>
            <a:ext cx="87485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913934" y="2441818"/>
            <a:ext cx="83415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7144853" y="2267353"/>
            <a:ext cx="83415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7371700" y="2441818"/>
            <a:ext cx="83415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0" name="Freeform 49"/>
          <p:cNvSpPr>
            <a:spLocks/>
          </p:cNvSpPr>
          <p:nvPr userDrawn="1"/>
        </p:nvSpPr>
        <p:spPr bwMode="black">
          <a:xfrm>
            <a:off x="7602619" y="2568702"/>
            <a:ext cx="8341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8770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</p:bld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only no ty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white">
          <a:xfrm>
            <a:off x="3" y="0"/>
            <a:ext cx="1057275" cy="571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7594" tIns="28797" rIns="57594" bIns="28797"/>
          <a:lstStyle/>
          <a:p>
            <a:pPr algn="l" defTabSz="575942"/>
            <a:endParaRPr lang="en-US" sz="2000" dirty="0">
              <a:solidFill>
                <a:srgbClr val="FFFFFF"/>
              </a:solidFill>
              <a:latin typeface="Arial" pitchFamily="34" charset="0"/>
              <a:ea typeface="Apple LiGothic Medium" charset="-120"/>
              <a:cs typeface="+mn-cs"/>
              <a:sym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11" y="242097"/>
            <a:ext cx="8327414" cy="1021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2" y="5460507"/>
            <a:ext cx="286616" cy="303609"/>
          </a:xfrm>
          <a:prstGeom prst="rect">
            <a:avLst/>
          </a:prstGeom>
        </p:spPr>
        <p:txBody>
          <a:bodyPr vert="horz" lIns="57594" tIns="28797" rIns="57594" bIns="2879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5CCB13-0A32-4557-88E9-079F0C330695}" type="slidenum">
              <a:rPr lang="en-US" smtClean="0">
                <a:solidFill>
                  <a:srgbClr val="0096D6">
                    <a:tint val="75000"/>
                  </a:srgbClr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96D6">
                  <a:tint val="75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149482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and Content no ty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white">
          <a:xfrm>
            <a:off x="3" y="0"/>
            <a:ext cx="1057275" cy="571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7594" tIns="28797" rIns="57594" bIns="28797"/>
          <a:lstStyle/>
          <a:p>
            <a:pPr algn="l" defTabSz="575942"/>
            <a:endParaRPr lang="en-US" sz="2000" dirty="0">
              <a:solidFill>
                <a:srgbClr val="FFFFFF"/>
              </a:solidFill>
              <a:latin typeface="Arial" pitchFamily="34" charset="0"/>
              <a:ea typeface="Apple LiGothic Medium" charset="-120"/>
              <a:cs typeface="+mn-cs"/>
              <a:sym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55" y="229196"/>
            <a:ext cx="8357818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55" y="1285876"/>
            <a:ext cx="8357818" cy="3771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155" y="714376"/>
            <a:ext cx="8357818" cy="428625"/>
          </a:xfrm>
        </p:spPr>
        <p:txBody>
          <a:bodyPr/>
          <a:lstStyle>
            <a:lvl1pPr marL="0" indent="0">
              <a:buNone/>
              <a:defRPr lang="en-US" sz="1900" dirty="0" smtClean="0">
                <a:solidFill>
                  <a:schemeClr val="accent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2" y="5460507"/>
            <a:ext cx="286616" cy="303609"/>
          </a:xfrm>
          <a:prstGeom prst="rect">
            <a:avLst/>
          </a:prstGeom>
        </p:spPr>
        <p:txBody>
          <a:bodyPr vert="horz" lIns="57594" tIns="28797" rIns="57594" bIns="2879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5CCB13-0A32-4557-88E9-079F0C330695}" type="slidenum">
              <a:rPr lang="en-US" smtClean="0">
                <a:solidFill>
                  <a:srgbClr val="0096D6">
                    <a:tint val="75000"/>
                  </a:srgbClr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96D6">
                  <a:tint val="75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212611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172454"/>
      </p:ext>
    </p:extLst>
  </p:cSld>
  <p:clrMapOvr>
    <a:masterClrMapping/>
  </p:clrMapOvr>
  <p:transition>
    <p:wipe dir="r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B6BAC12B-E223-48C8-B403-78720120ED15}" type="datetimeFigureOut">
              <a:rPr lang="en-US" sz="18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8/31/15</a:t>
            </a:fld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5296961"/>
            <a:ext cx="2133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8BF25901-F736-4D39-8F52-806F321E2428}" type="slidenum">
              <a:rPr lang="en-US" sz="18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438603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-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rst slide_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615689"/>
            <a:ext cx="8686800" cy="3257816"/>
          </a:xfrm>
        </p:spPr>
        <p:txBody>
          <a:bodyPr anchor="t" anchorCtr="0">
            <a:noAutofit/>
          </a:bodyPr>
          <a:lstStyle>
            <a:lvl1pPr algn="ctr">
              <a:lnSpc>
                <a:spcPct val="80000"/>
              </a:lnSpc>
              <a:defRPr lang="en-US" sz="4600" b="1" kern="1200" spc="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63668"/>
            <a:ext cx="6400800" cy="282129"/>
          </a:xfrm>
        </p:spPr>
        <p:txBody>
          <a:bodyPr lIns="0" tIns="0" rIns="0" bIns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1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4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125901"/>
            <a:ext cx="6400800" cy="282129"/>
          </a:xfrm>
        </p:spPr>
        <p:txBody>
          <a:bodyPr lIns="0" tIns="0" rIns="0" bIns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35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590244"/>
            <a:ext cx="6400800" cy="206467"/>
          </a:xfrm>
        </p:spPr>
        <p:txBody>
          <a:bodyPr vert="horz" lIns="0" tIns="0" rIns="0" bIns="0" rtlCol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6CA4B"/>
              </a:buClr>
              <a:buSzPct val="90000"/>
              <a:buFontTx/>
              <a:buNone/>
              <a:tabLst/>
            </a:pP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94240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g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kg_video 16x9.jpg"/>
          <p:cNvPicPr>
            <a:picLocks noChangeAspect="1"/>
          </p:cNvPicPr>
          <p:nvPr/>
        </p:nvPicPr>
        <p:blipFill>
          <a:blip r:embed="rId2"/>
          <a:srcRect t="22342" b="22899"/>
          <a:stretch>
            <a:fillRect/>
          </a:stretch>
        </p:blipFill>
        <p:spPr>
          <a:xfrm>
            <a:off x="320040" y="2540002"/>
            <a:ext cx="8503920" cy="291041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2492051"/>
            <a:ext cx="9144000" cy="2984500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91411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805" y="1"/>
            <a:ext cx="8541607" cy="2751667"/>
          </a:xfrm>
          <a:effectLst/>
        </p:spPr>
        <p:txBody>
          <a:bodyPr vert="horz" lIns="91411" tIns="45706" rIns="82270" bIns="45706" rtlCol="0" anchor="b" anchorCtr="0">
            <a:noAutofit/>
          </a:bodyPr>
          <a:lstStyle>
            <a:lvl1pPr marL="0" indent="0" algn="l" defTabSz="91411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49638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kg_video 16x9.jpg"/>
          <p:cNvPicPr>
            <a:picLocks noChangeAspect="1"/>
          </p:cNvPicPr>
          <p:nvPr/>
        </p:nvPicPr>
        <p:blipFill>
          <a:blip r:embed="rId2"/>
          <a:srcRect t="49224" b="22899"/>
          <a:stretch>
            <a:fillRect/>
          </a:stretch>
        </p:blipFill>
        <p:spPr>
          <a:xfrm>
            <a:off x="320040" y="3968751"/>
            <a:ext cx="8503920" cy="1481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410" y="952511"/>
            <a:ext cx="8617807" cy="2693341"/>
          </a:xfrm>
        </p:spPr>
        <p:txBody>
          <a:bodyPr vert="horz" lIns="91411" tIns="45706" rIns="82270" bIns="45706" rtlCol="0" anchor="b" anchorCtr="0">
            <a:noAutofit/>
          </a:bodyPr>
          <a:lstStyle>
            <a:lvl1pPr marL="0" indent="0" algn="l" defTabSz="91411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44000">
                      <a:srgbClr val="40FFFE"/>
                    </a:gs>
                    <a:gs pos="100000">
                      <a:srgbClr val="1D93FF"/>
                    </a:gs>
                  </a:gsLst>
                  <a:lin ang="48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46191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14" y="317510"/>
            <a:ext cx="8588861" cy="741179"/>
          </a:xfrm>
        </p:spPr>
        <p:txBody>
          <a:bodyPr vert="horz" lIns="91411" tIns="45706" rIns="82270" bIns="45706" rtlCol="0" anchor="b" anchorCtr="0">
            <a:noAutofit/>
          </a:bodyPr>
          <a:lstStyle>
            <a:lvl1pPr algn="l" defTabSz="9141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120140"/>
            <a:ext cx="8578850" cy="37693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 sz="15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5051773"/>
            <a:ext cx="8412480" cy="230833"/>
          </a:xfrm>
        </p:spPr>
        <p:txBody>
          <a:bodyPr vert="horz" wrap="square" lIns="91411" tIns="45706" rIns="91411" bIns="45706" rtlCol="0" anchor="b" anchorCtr="0">
            <a:noAutofit/>
          </a:bodyPr>
          <a:lstStyle>
            <a:lvl1pPr marL="0" indent="0" algn="l" defTabSz="804608">
              <a:lnSpc>
                <a:spcPct val="90000"/>
              </a:lnSpc>
              <a:spcBef>
                <a:spcPct val="5000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marL="228526" lvl="0" indent="-228526" algn="l" defTabSz="80460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36836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Without Multi-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049630"/>
            <a:ext cx="9144000" cy="444500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914110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14" y="317510"/>
            <a:ext cx="8588861" cy="741179"/>
          </a:xfrm>
        </p:spPr>
        <p:txBody>
          <a:bodyPr vert="horz" lIns="91411" tIns="45706" rIns="82270" bIns="45706" rtlCol="0" anchor="b" anchorCtr="0">
            <a:noAutofit/>
          </a:bodyPr>
          <a:lstStyle>
            <a:lvl1pPr algn="l" defTabSz="9141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120140"/>
            <a:ext cx="8578850" cy="37693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5051773"/>
            <a:ext cx="8412480" cy="230833"/>
          </a:xfrm>
        </p:spPr>
        <p:txBody>
          <a:bodyPr vert="horz" wrap="square" lIns="91411" tIns="45706" rIns="91411" bIns="45706" rtlCol="0" anchor="b" anchorCtr="0">
            <a:noAutofit/>
          </a:bodyPr>
          <a:lstStyle>
            <a:lvl1pPr marL="0" indent="0" algn="l" defTabSz="804608">
              <a:lnSpc>
                <a:spcPct val="90000"/>
              </a:lnSpc>
              <a:spcBef>
                <a:spcPct val="5000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marL="228526" lvl="0" indent="-228526" algn="l" defTabSz="80460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23739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and Content Gre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hidden">
          <a:xfrm>
            <a:off x="0" y="2800616"/>
            <a:ext cx="9144000" cy="291438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8E8E95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6043525"/>
      </p:ext>
    </p:extLst>
  </p:cSld>
  <p:clrMapOvr>
    <a:masterClrMapping/>
  </p:clrMapOvr>
  <p:transition>
    <p:wipe dir="r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 with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049630"/>
            <a:ext cx="9144000" cy="444500"/>
          </a:xfrm>
          <a:prstGeom prst="rect">
            <a:avLst/>
          </a:prstGeom>
          <a:solidFill>
            <a:srgbClr val="001E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76501"/>
            <a:ext cx="9144000" cy="3238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0"/>
                </a:schemeClr>
              </a:gs>
              <a:gs pos="100000">
                <a:srgbClr val="2459A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3" tIns="32002" rIns="64003" bIns="32002" rtlCol="0" anchor="ctr"/>
          <a:lstStyle/>
          <a:p>
            <a:pPr defTabSz="640037" fontAlgn="auto">
              <a:spcBef>
                <a:spcPts val="0"/>
              </a:spcBef>
              <a:spcAft>
                <a:spcPts val="0"/>
              </a:spcAft>
            </a:pPr>
            <a:endParaRPr lang="en-US" sz="1300" dirty="0" smtClean="0">
              <a:gradFill>
                <a:gsLst>
                  <a:gs pos="0">
                    <a:srgbClr val="00519A"/>
                  </a:gs>
                  <a:gs pos="100000">
                    <a:srgbClr val="003882"/>
                  </a:gs>
                </a:gsLst>
                <a:lin ang="4800000" scaled="0"/>
              </a:gra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14" y="317510"/>
            <a:ext cx="8588861" cy="741179"/>
          </a:xfrm>
        </p:spPr>
        <p:txBody>
          <a:bodyPr vert="horz" lIns="91411" tIns="45706" rIns="82270" bIns="45706" rtlCol="0" anchor="b" anchorCtr="0">
            <a:noAutofit/>
          </a:bodyPr>
          <a:lstStyle>
            <a:lvl1pPr algn="l" defTabSz="9141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120140"/>
            <a:ext cx="8578850" cy="37693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5051773"/>
            <a:ext cx="8412480" cy="230833"/>
          </a:xfrm>
        </p:spPr>
        <p:txBody>
          <a:bodyPr vert="horz" wrap="square" lIns="91411" tIns="45706" rIns="91411" bIns="45706" rtlCol="0" anchor="b" anchorCtr="0">
            <a:noAutofit/>
          </a:bodyPr>
          <a:lstStyle>
            <a:lvl1pPr marL="0" indent="0" algn="l" defTabSz="804608">
              <a:lnSpc>
                <a:spcPct val="90000"/>
              </a:lnSpc>
              <a:spcBef>
                <a:spcPct val="5000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marL="228526" lvl="0" indent="-228526" algn="l" defTabSz="80460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58643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29716" y="1116463"/>
            <a:ext cx="4122425" cy="4154046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 sz="12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 sz="1100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93" y="1116463"/>
            <a:ext cx="4122425" cy="4154046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 sz="12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 sz="1100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9713" y="317510"/>
            <a:ext cx="8588861" cy="741179"/>
          </a:xfrm>
          <a:prstGeom prst="rect">
            <a:avLst/>
          </a:prstGeom>
        </p:spPr>
        <p:txBody>
          <a:bodyPr vert="horz" lIns="91411" tIns="45706" rIns="82270" bIns="45706" rtlCol="0" anchor="b" anchorCtr="0">
            <a:noAutofit/>
          </a:bodyPr>
          <a:lstStyle>
            <a:lvl1pPr algn="l" defTabSz="9141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56070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087817"/>
            <a:ext cx="9144000" cy="382238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91411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07040" y="1135730"/>
            <a:ext cx="4216920" cy="3994994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519A"/>
              </a:gs>
              <a:gs pos="100000">
                <a:srgbClr val="00193A"/>
              </a:gs>
            </a:gsLst>
            <a:lin ang="3600000" scaled="0"/>
          </a:gradFill>
          <a:ln w="12700">
            <a:noFill/>
          </a:ln>
          <a:effectLst>
            <a:outerShdw blurRad="190500" dist="88900" dir="2700000" algn="ctr" rotWithShape="0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3" tIns="32002" rIns="64003" bIns="32002" rtlCol="0" anchor="ctr"/>
          <a:lstStyle/>
          <a:p>
            <a:pPr defTabSz="640037" fontAlgn="auto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</a:pPr>
            <a:endParaRPr lang="en-US" sz="13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30" y="1116464"/>
            <a:ext cx="4103687" cy="4090546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89906" y="1233300"/>
            <a:ext cx="4025481" cy="3402206"/>
          </a:xfrm>
        </p:spPr>
        <p:txBody>
          <a:bodyPr vert="horz" lIns="64003" tIns="32002" rIns="0" bIns="32002" rtlCol="0">
            <a:noAutofit/>
          </a:bodyPr>
          <a:lstStyle>
            <a:lvl1pPr marL="166677" indent="-166677" algn="l" defTabSz="91411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  <a:defRPr lang="en-US" sz="2400" b="1" kern="1200" spc="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marL="114264" indent="-114264" algn="l" defTabSz="91411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64" indent="-114264" algn="l" defTabSz="91411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64" indent="-114264" algn="l" defTabSz="91411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64" indent="-114264" algn="l" defTabSz="91411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marL="123341" lvl="0" indent="-123341" algn="l" defTabSz="640037" rtl="0" eaLnBrk="1" latinLnBrk="0" hangingPunct="1">
              <a:lnSpc>
                <a:spcPct val="95000"/>
              </a:lnSpc>
              <a:spcBef>
                <a:spcPts val="42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“This is the sample pull quote.”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9713" y="317510"/>
            <a:ext cx="8588861" cy="741179"/>
          </a:xfrm>
        </p:spPr>
        <p:txBody>
          <a:bodyPr vert="horz" lIns="91411" tIns="45706" rIns="82270" bIns="45706" rtlCol="0" anchor="b" anchorCtr="0">
            <a:noAutofit/>
          </a:bodyPr>
          <a:lstStyle>
            <a:lvl1pPr algn="l" defTabSz="9141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860758" y="4748196"/>
            <a:ext cx="3962400" cy="298771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17" name="Picture 16" descr="bkg_video.jpg"/>
          <p:cNvPicPr>
            <a:picLocks noChangeAspect="1"/>
          </p:cNvPicPr>
          <p:nvPr/>
        </p:nvPicPr>
        <p:blipFill>
          <a:blip r:embed="rId2" cstate="email"/>
          <a:srcRect t="43946" b="53665"/>
          <a:stretch>
            <a:fillRect/>
          </a:stretch>
        </p:blipFill>
        <p:spPr>
          <a:xfrm rot="5400000" flipV="1">
            <a:off x="2503170" y="3093682"/>
            <a:ext cx="4137660" cy="88982"/>
          </a:xfrm>
          <a:prstGeom prst="roundRect">
            <a:avLst>
              <a:gd name="adj" fmla="val 50000"/>
            </a:avLst>
          </a:prstGeom>
          <a:effectLst>
            <a:outerShdw blurRad="88900" dist="38100" dir="2700000" algn="tl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51990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229713" y="317510"/>
            <a:ext cx="8588861" cy="741179"/>
          </a:xfrm>
        </p:spPr>
        <p:txBody>
          <a:bodyPr vert="horz" lIns="91411" tIns="45706" rIns="82270" bIns="45706" rtlCol="0" anchor="b" anchorCtr="0">
            <a:noAutofit/>
          </a:bodyPr>
          <a:lstStyle>
            <a:lvl1pPr algn="l" defTabSz="9141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96564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78" y="1230313"/>
            <a:ext cx="8439461" cy="358775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229713" y="317510"/>
            <a:ext cx="8588861" cy="741179"/>
          </a:xfrm>
        </p:spPr>
        <p:txBody>
          <a:bodyPr vert="horz" lIns="91411" tIns="45706" rIns="82270" bIns="45706" rtlCol="0" anchor="b" anchorCtr="0">
            <a:noAutofit/>
          </a:bodyPr>
          <a:lstStyle>
            <a:lvl1pPr algn="l" defTabSz="9141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5051773"/>
            <a:ext cx="8412480" cy="230833"/>
          </a:xfrm>
        </p:spPr>
        <p:txBody>
          <a:bodyPr vert="horz" wrap="square" lIns="91411" tIns="45706" rIns="91411" bIns="45706" rtlCol="0" anchor="b" anchorCtr="0">
            <a:noAutofit/>
          </a:bodyPr>
          <a:lstStyle>
            <a:lvl1pPr marL="0" indent="0" algn="l" defTabSz="804608">
              <a:lnSpc>
                <a:spcPct val="90000"/>
              </a:lnSpc>
              <a:spcBef>
                <a:spcPct val="5000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marL="228526" lvl="0" indent="-228526" algn="l" defTabSz="80460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26489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751054"/>
            <a:ext cx="8558698" cy="553970"/>
          </a:xfrm>
        </p:spPr>
        <p:txBody>
          <a:bodyPr vert="horz" lIns="91411" tIns="45706" rIns="82270" bIns="45706" rtlCol="0" anchor="b" anchorCtr="0">
            <a:spAutoFit/>
          </a:bodyPr>
          <a:lstStyle>
            <a:lvl1pPr algn="l" defTabSz="9141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9708" y="687917"/>
            <a:ext cx="4294673" cy="3683000"/>
          </a:xfrm>
        </p:spPr>
        <p:txBody>
          <a:bodyPr anchor="ctr" anchorCtr="0">
            <a:noAutofit/>
          </a:bodyPr>
          <a:lstStyle>
            <a:lvl1pPr marL="0" indent="0" algn="l" defTabSz="914110" rtl="0" eaLnBrk="1" latinLnBrk="0" hangingPunct="1">
              <a:lnSpc>
                <a:spcPct val="95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929217"/>
            <a:ext cx="4114800" cy="3200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1" hasCustomPrompt="1"/>
          </p:nvPr>
        </p:nvSpPr>
        <p:spPr>
          <a:xfrm>
            <a:off x="4648200" y="929217"/>
            <a:ext cx="4114800" cy="32004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Autofit/>
          </a:bodyPr>
          <a:lstStyle>
            <a:lvl1pPr marL="228526" indent="-228526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34556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84504"/>
            <a:ext cx="8558698" cy="2239203"/>
          </a:xfrm>
        </p:spPr>
        <p:txBody>
          <a:bodyPr vert="horz" lIns="91411" tIns="45706" rIns="82270" bIns="45706" rtlCol="0" anchor="b" anchorCtr="0">
            <a:noAutofit/>
          </a:bodyPr>
          <a:lstStyle>
            <a:lvl1pPr algn="l" defTabSz="9141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14291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0178" y="4867611"/>
            <a:ext cx="8239332" cy="387257"/>
          </a:xfrm>
        </p:spPr>
        <p:txBody>
          <a:bodyPr wrap="square" anchor="b" anchorCtr="0">
            <a:spAutoFit/>
          </a:bodyPr>
          <a:lstStyle>
            <a:lvl1pPr marL="0" indent="0" algn="l" defTabSz="914110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9714" y="1333501"/>
            <a:ext cx="8533299" cy="2941320"/>
          </a:xfrm>
        </p:spPr>
        <p:txBody>
          <a:bodyPr vert="horz" lIns="91411" tIns="45706" rIns="82270" bIns="45706" rtlCol="0" anchor="b" anchorCtr="0">
            <a:noAutofit/>
          </a:bodyPr>
          <a:lstStyle>
            <a:lvl1pPr marL="242237" indent="-242237" algn="l" defTabSz="91411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4961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87817"/>
            <a:ext cx="9144000" cy="382238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91411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1" y="1727280"/>
            <a:ext cx="4294674" cy="2114397"/>
          </a:xfrm>
        </p:spPr>
        <p:txBody>
          <a:bodyPr vert="horz" wrap="square" lIns="91411" tIns="45706" rIns="82270" bIns="45706" rtlCol="0" anchor="ctr" anchorCtr="0">
            <a:spAutoFit/>
          </a:bodyPr>
          <a:lstStyle>
            <a:lvl1pPr marL="0" indent="0" algn="l" defTabSz="91411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1" y="441326"/>
            <a:ext cx="4114800" cy="4686300"/>
          </a:xfrm>
        </p:spPr>
        <p:txBody>
          <a:bodyPr wrap="square" anchor="ctr" anchorCtr="0">
            <a:noAutofit/>
          </a:bodyPr>
          <a:lstStyle>
            <a:lvl1pPr marL="0" indent="0">
              <a:spcBef>
                <a:spcPts val="840"/>
              </a:spcBef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6" name="Picture 5" descr="bkg_video.jpg"/>
          <p:cNvPicPr>
            <a:picLocks/>
          </p:cNvPicPr>
          <p:nvPr/>
        </p:nvPicPr>
        <p:blipFill>
          <a:blip r:embed="rId2" cstate="email"/>
          <a:srcRect t="43946" b="53665"/>
          <a:stretch>
            <a:fillRect/>
          </a:stretch>
        </p:blipFill>
        <p:spPr>
          <a:xfrm rot="5400000" flipV="1">
            <a:off x="2228850" y="2741575"/>
            <a:ext cx="4686300" cy="88982"/>
          </a:xfrm>
          <a:prstGeom prst="roundRect">
            <a:avLst>
              <a:gd name="adj" fmla="val 50000"/>
            </a:avLst>
          </a:prstGeom>
          <a:effectLst>
            <a:outerShdw blurRad="88900" dist="38100" dir="2700000" algn="tl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19306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kg_video_line pat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9714" y="2141538"/>
            <a:ext cx="4418499" cy="784802"/>
          </a:xfrm>
        </p:spPr>
        <p:txBody>
          <a:bodyPr vert="horz" wrap="square" lIns="91411" tIns="45706" rIns="82270" bIns="45706" rtlCol="0" anchor="ctr" anchorCtr="0">
            <a:spAutoFit/>
          </a:bodyPr>
          <a:lstStyle>
            <a:lvl1pPr marL="0" indent="0" algn="l" defTabSz="914110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Font typeface="Ciscolight" pitchFamily="2" charset="0"/>
              <a:buNone/>
              <a:def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1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Ciscolight" pitchFamily="2" charset="0"/>
              <a:buNone/>
              <a:tabLst/>
              <a:defRPr/>
            </a:pPr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229714" y="2912507"/>
            <a:ext cx="4418499" cy="294953"/>
          </a:xfrm>
          <a:prstGeom prst="rect">
            <a:avLst/>
          </a:prstGeom>
        </p:spPr>
        <p:txBody>
          <a:bodyPr vert="horz" wrap="square" lIns="91411" tIns="0" rIns="0" bIns="0" rtlCol="0" anchor="ctr" anchorCtr="0">
            <a:sp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defTabSz="91411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96D6"/>
              </a:buClr>
              <a:buSzPct val="90000"/>
              <a:buFont typeface="Arial" pitchFamily="34" charset="0"/>
              <a:buNone/>
              <a:defRPr/>
            </a:pPr>
            <a:r>
              <a:rPr smtClean="0">
                <a:solidFill>
                  <a:srgbClr val="FFFFFF"/>
                </a:solidFill>
                <a:latin typeface="Arial"/>
              </a:rPr>
              <a:t>Presenter Name</a:t>
            </a:r>
            <a:endParaRPr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29714" y="3174739"/>
            <a:ext cx="4418499" cy="294953"/>
          </a:xfrm>
        </p:spPr>
        <p:txBody>
          <a:bodyPr wrap="square" lIns="91411" tIns="0" rIns="0" bIns="0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8200" y="1193800"/>
            <a:ext cx="4114800" cy="3200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1193800"/>
            <a:ext cx="4114800" cy="32004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Autofit/>
          </a:bodyPr>
          <a:lstStyle>
            <a:lvl1pPr marL="228526" indent="-228526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60310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2756959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1030554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1713178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2320396"/>
            <a:ext cx="1728788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45521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C3571DDF-14F0-1F49-9CB5-7D45CA492587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9009787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9" indent="0">
              <a:buNone/>
              <a:defRPr sz="2000" b="1"/>
            </a:lvl2pPr>
            <a:lvl3pPr marL="914338" indent="0">
              <a:buNone/>
              <a:defRPr sz="1800" b="1"/>
            </a:lvl3pPr>
            <a:lvl4pPr marL="1371507" indent="0">
              <a:buNone/>
              <a:defRPr sz="1600" b="1"/>
            </a:lvl4pPr>
            <a:lvl5pPr marL="1828676" indent="0">
              <a:buNone/>
              <a:defRPr sz="1600" b="1"/>
            </a:lvl5pPr>
            <a:lvl6pPr marL="2285845" indent="0">
              <a:buNone/>
              <a:defRPr sz="1600" b="1"/>
            </a:lvl6pPr>
            <a:lvl7pPr marL="2743014" indent="0">
              <a:buNone/>
              <a:defRPr sz="1600" b="1"/>
            </a:lvl7pPr>
            <a:lvl8pPr marL="3200183" indent="0">
              <a:buNone/>
              <a:defRPr sz="1600" b="1"/>
            </a:lvl8pPr>
            <a:lvl9pPr marL="36573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9" indent="0">
              <a:buNone/>
              <a:defRPr sz="2000" b="1"/>
            </a:lvl2pPr>
            <a:lvl3pPr marL="914338" indent="0">
              <a:buNone/>
              <a:defRPr sz="1800" b="1"/>
            </a:lvl3pPr>
            <a:lvl4pPr marL="1371507" indent="0">
              <a:buNone/>
              <a:defRPr sz="1600" b="1"/>
            </a:lvl4pPr>
            <a:lvl5pPr marL="1828676" indent="0">
              <a:buNone/>
              <a:defRPr sz="1600" b="1"/>
            </a:lvl5pPr>
            <a:lvl6pPr marL="2285845" indent="0">
              <a:buNone/>
              <a:defRPr sz="1600" b="1"/>
            </a:lvl6pPr>
            <a:lvl7pPr marL="2743014" indent="0">
              <a:buNone/>
              <a:defRPr sz="1600" b="1"/>
            </a:lvl7pPr>
            <a:lvl8pPr marL="3200183" indent="0">
              <a:buNone/>
              <a:defRPr sz="1600" b="1"/>
            </a:lvl8pPr>
            <a:lvl9pPr marL="36573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217230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kg_text statement_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952507"/>
            <a:ext cx="8755128" cy="3348819"/>
          </a:xfrm>
          <a:effectLst/>
        </p:spPr>
        <p:txBody>
          <a:bodyPr anchor="b" anchorCtr="0">
            <a:noAutofit/>
          </a:bodyPr>
          <a:lstStyle>
            <a:lvl1pPr marL="228526" indent="-228526">
              <a:buFont typeface="Arial" pitchFamily="34" charset="0"/>
              <a:buNone/>
              <a:defRPr sz="600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7727" y="4465756"/>
            <a:ext cx="8574685" cy="446248"/>
          </a:xfrm>
        </p:spPr>
        <p:txBody>
          <a:bodyPr vert="horz" lIns="91411" tIns="45706" rIns="91411" bIns="45706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6054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st slide_16x9 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Rectangle 7"/>
          <p:cNvSpPr>
            <a:spLocks/>
          </p:cNvSpPr>
          <p:nvPr/>
        </p:nvSpPr>
        <p:spPr>
          <a:xfrm>
            <a:off x="1911108" y="357717"/>
            <a:ext cx="5320665" cy="4140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  <a:miter lim="800000"/>
          </a:ln>
          <a:effectLst>
            <a:outerShdw blurRad="190500" dist="127000" dir="2700000" algn="tl" rotWithShape="0">
              <a:prstClr val="black"/>
            </a:outerShdw>
          </a:effectLst>
        </p:spPr>
        <p:txBody>
          <a:bodyPr vert="horz" lIns="91411" tIns="45706" rIns="91411" bIns="45706" rtlCol="0" anchor="ctr" anchorCtr="0">
            <a:noAutofit/>
          </a:bodyPr>
          <a:lstStyle/>
          <a:p>
            <a:pPr marL="228526" indent="-228526" defTabSz="914110" fontAlgn="auto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rgbClr val="0096D6"/>
              </a:buClr>
              <a:buSzPct val="90000"/>
            </a:pPr>
            <a:endParaRPr lang="en-US" sz="20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Picture Placeholder 30"/>
          <p:cNvSpPr>
            <a:spLocks noGrp="1"/>
          </p:cNvSpPr>
          <p:nvPr>
            <p:ph type="pic" sz="quarter" idx="11" hasCustomPrompt="1"/>
          </p:nvPr>
        </p:nvSpPr>
        <p:spPr>
          <a:xfrm>
            <a:off x="1911108" y="357717"/>
            <a:ext cx="5320665" cy="4140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/>
        </p:spPr>
        <p:txBody>
          <a:bodyPr vert="horz" lIns="91411" tIns="45706" rIns="91411" bIns="45706" rtlCol="0" anchor="ctr" anchorCtr="0">
            <a:noAutofit/>
          </a:bodyPr>
          <a:lstStyle>
            <a:lvl1pPr marL="228526" indent="-228526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76983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st slide_16x9 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7337" y="312263"/>
            <a:ext cx="4114800" cy="3200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icture Placeholder 30"/>
          <p:cNvSpPr>
            <a:spLocks noGrp="1"/>
          </p:cNvSpPr>
          <p:nvPr>
            <p:ph type="pic" sz="quarter" idx="11" hasCustomPrompt="1"/>
          </p:nvPr>
        </p:nvSpPr>
        <p:spPr>
          <a:xfrm>
            <a:off x="377337" y="312263"/>
            <a:ext cx="4114800" cy="32004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Autofit/>
          </a:bodyPr>
          <a:lstStyle>
            <a:lvl1pPr marL="228526" indent="-228526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19" y="3724721"/>
            <a:ext cx="8533297" cy="1449599"/>
          </a:xfrm>
        </p:spPr>
        <p:txBody>
          <a:bodyPr wrap="square" anchor="t">
            <a:spAutoFit/>
          </a:bodyPr>
          <a:lstStyle>
            <a:lvl1pPr marL="0" marR="0" indent="0" algn="l" defTabSz="91411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81796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st slide_16x9 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105400" y="508000"/>
            <a:ext cx="3657600" cy="4572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5105400" y="508000"/>
            <a:ext cx="3657600" cy="4572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5" y="444500"/>
            <a:ext cx="4647099" cy="4699000"/>
          </a:xfrm>
        </p:spPr>
        <p:txBody>
          <a:bodyPr wrap="square"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85058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rst slide_16x9 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668713" y="259293"/>
            <a:ext cx="3268136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9003" y="259293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rmAutofit/>
          </a:bodyPr>
          <a:lstStyle>
            <a:lvl1pPr marL="0" indent="0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4" y="259293"/>
            <a:ext cx="3258612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49405" y="259293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rmAutofit/>
          </a:bodyPr>
          <a:lstStyle>
            <a:lvl1pPr marL="0" indent="0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259297"/>
            <a:ext cx="1806574" cy="109008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983414" y="259297"/>
            <a:ext cx="1828800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rmAutofit/>
          </a:bodyPr>
          <a:lstStyle>
            <a:lvl1pPr marL="0" indent="0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74" y="2524131"/>
            <a:ext cx="2501965" cy="288244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49399" y="2524133"/>
            <a:ext cx="2516104" cy="288244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rmAutofit/>
          </a:bodyPr>
          <a:lstStyle>
            <a:lvl1pPr marL="0" indent="0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524131"/>
            <a:ext cx="4025374" cy="288244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524133"/>
            <a:ext cx="4028516" cy="288244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rmAutofit/>
          </a:bodyPr>
          <a:lstStyle>
            <a:lvl1pPr marL="0" indent="0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403056"/>
            <a:ext cx="1806574" cy="286846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6983414" y="1397002"/>
            <a:ext cx="1828800" cy="2874509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rmAutofit/>
          </a:bodyPr>
          <a:lstStyle>
            <a:lvl1pPr marL="0" indent="0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4319137"/>
            <a:ext cx="1806574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6983414" y="4319137"/>
            <a:ext cx="1828800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rmAutofit/>
          </a:bodyPr>
          <a:lstStyle>
            <a:lvl1pPr marL="0" indent="0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36708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rst slide_16x9 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" y="190500"/>
            <a:ext cx="8503920" cy="50596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040" y="190500"/>
            <a:ext cx="8503920" cy="50596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rmAutofit/>
          </a:bodyPr>
          <a:lstStyle>
            <a:lvl1pPr marL="0" indent="0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28014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715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37926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kg_video_line pat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grpSp>
        <p:nvGrpSpPr>
          <p:cNvPr id="21" name="Group 38"/>
          <p:cNvGrpSpPr>
            <a:grpSpLocks noChangeAspect="1"/>
          </p:cNvGrpSpPr>
          <p:nvPr/>
        </p:nvGrpSpPr>
        <p:grpSpPr>
          <a:xfrm>
            <a:off x="341325" y="5103813"/>
            <a:ext cx="594557" cy="349250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2" name="Rectangle 2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Media Placeholder 39"/>
          <p:cNvSpPr>
            <a:spLocks noGrp="1"/>
          </p:cNvSpPr>
          <p:nvPr>
            <p:ph type="media" sz="quarter" idx="12" hasCustomPrompt="1"/>
          </p:nvPr>
        </p:nvSpPr>
        <p:spPr>
          <a:xfrm>
            <a:off x="975539" y="423337"/>
            <a:ext cx="7192949" cy="4497917"/>
          </a:xfrm>
          <a:solidFill>
            <a:srgbClr val="0E243E"/>
          </a:solidFill>
          <a:ln>
            <a:noFill/>
          </a:ln>
          <a:effectLst>
            <a:outerShdw blurRad="254000" dist="127000" dir="2700000" algn="tl" rotWithShape="0">
              <a:prstClr val="black">
                <a:alpha val="60000"/>
              </a:prstClr>
            </a:outerShdw>
          </a:effectLst>
        </p:spPr>
        <p:txBody>
          <a:bodyPr vert="horz" lIns="63992" tIns="31996" rIns="63992" bIns="31996" rtlCol="0" anchor="ctr">
            <a:normAutofit/>
          </a:bodyPr>
          <a:lstStyle>
            <a:lvl1pPr marL="0" indent="0" algn="ctr" defTabSz="639908" rtl="0" eaLnBrk="1" latinLnBrk="0" hangingPunct="1">
              <a:lnSpc>
                <a:spcPct val="95000"/>
              </a:lnSpc>
              <a:spcBef>
                <a:spcPts val="1008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3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6459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kg_video_line pat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4" name="Media Placeholder 39"/>
          <p:cNvSpPr>
            <a:spLocks noGrp="1"/>
          </p:cNvSpPr>
          <p:nvPr>
            <p:ph type="media" sz="quarter" idx="12" hasCustomPrompt="1"/>
          </p:nvPr>
        </p:nvSpPr>
        <p:spPr>
          <a:xfrm>
            <a:off x="2773515" y="423337"/>
            <a:ext cx="5394960" cy="4497917"/>
          </a:xfrm>
          <a:solidFill>
            <a:srgbClr val="0E243E"/>
          </a:solidFill>
          <a:ln>
            <a:noFill/>
          </a:ln>
          <a:effectLst>
            <a:outerShdw blurRad="254000" dist="127000" dir="2700000" algn="tl" rotWithShape="0">
              <a:prstClr val="black">
                <a:alpha val="60000"/>
              </a:prstClr>
            </a:outerShdw>
          </a:effectLst>
        </p:spPr>
        <p:txBody>
          <a:bodyPr vert="horz" lIns="63992" tIns="31996" rIns="63992" bIns="31996" rtlCol="0" anchor="ctr">
            <a:normAutofit/>
          </a:bodyPr>
          <a:lstStyle>
            <a:lvl1pPr marL="0" indent="0" algn="ctr" defTabSz="639908" rtl="0" eaLnBrk="1" latinLnBrk="0" hangingPunct="1">
              <a:lnSpc>
                <a:spcPct val="95000"/>
              </a:lnSpc>
              <a:spcBef>
                <a:spcPts val="1008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3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grpSp>
        <p:nvGrpSpPr>
          <p:cNvPr id="19" name="Group 38"/>
          <p:cNvGrpSpPr>
            <a:grpSpLocks noChangeAspect="1"/>
          </p:cNvGrpSpPr>
          <p:nvPr/>
        </p:nvGrpSpPr>
        <p:grpSpPr>
          <a:xfrm>
            <a:off x="341325" y="5103813"/>
            <a:ext cx="594557" cy="349250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1" name="Rectangle 20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13887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st slide_16x9 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40641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825502"/>
            <a:ext cx="7772400" cy="2174875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048001"/>
            <a:ext cx="6400800" cy="1639241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169" indent="0" algn="ctr">
              <a:buNone/>
            </a:lvl2pPr>
            <a:lvl3pPr marL="914338" indent="0" algn="ctr">
              <a:buNone/>
            </a:lvl3pPr>
            <a:lvl4pPr marL="1371507" indent="0" algn="ctr">
              <a:buNone/>
            </a:lvl4pPr>
            <a:lvl5pPr marL="1828676" indent="0" algn="ctr">
              <a:buNone/>
            </a:lvl5pPr>
            <a:lvl6pPr marL="2285845" indent="0" algn="ctr">
              <a:buNone/>
            </a:lvl6pPr>
            <a:lvl7pPr marL="2743014" indent="0" algn="ctr">
              <a:buNone/>
            </a:lvl7pPr>
            <a:lvl8pPr marL="3200183" indent="0" algn="ctr">
              <a:buNone/>
            </a:lvl8pPr>
            <a:lvl9pPr marL="3657352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>
          <a:xfrm>
            <a:off x="6553201" y="5204354"/>
            <a:ext cx="2133600" cy="39687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61EFCEDC-6F13-564A-8DCD-A15EE12CD670}" type="slidenum">
              <a:rPr lang="en-US" sz="18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3651978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74028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age fill v2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/>
        </p:nvSpPr>
        <p:spPr bwMode="black">
          <a:xfrm>
            <a:off x="4222620" y="4816741"/>
            <a:ext cx="72885" cy="3068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black">
          <a:xfrm>
            <a:off x="4647204" y="4809100"/>
            <a:ext cx="211026" cy="32381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black">
          <a:xfrm>
            <a:off x="3917510" y="4809100"/>
            <a:ext cx="211026" cy="32381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black">
          <a:xfrm>
            <a:off x="4934504" y="4809100"/>
            <a:ext cx="289844" cy="32381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389563" y="4809100"/>
            <a:ext cx="188992" cy="32381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black">
          <a:xfrm>
            <a:off x="3772599" y="4381909"/>
            <a:ext cx="68647" cy="15766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3964980" y="4276167"/>
            <a:ext cx="68647" cy="26339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53974" y="4130779"/>
            <a:ext cx="68647" cy="48525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346354" y="4276167"/>
            <a:ext cx="68647" cy="26339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534498" y="4381909"/>
            <a:ext cx="72885" cy="15766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726869" y="4276169"/>
            <a:ext cx="69494" cy="26339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919252" y="4130786"/>
            <a:ext cx="69494" cy="48525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5108242" y="4276169"/>
            <a:ext cx="69494" cy="26339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5300624" y="4381909"/>
            <a:ext cx="69494" cy="15766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06349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first slide_16x9 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3" name="Freeform 72"/>
          <p:cNvSpPr>
            <a:spLocks noChangeAspect="1"/>
          </p:cNvSpPr>
          <p:nvPr/>
        </p:nvSpPr>
        <p:spPr bwMode="black">
          <a:xfrm>
            <a:off x="7729033" y="2029478"/>
            <a:ext cx="110576" cy="4191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0004" y="2381250"/>
            <a:ext cx="2595474" cy="677080"/>
          </a:xfrm>
          <a:prstGeom prst="rect">
            <a:avLst/>
          </a:prstGeom>
          <a:noFill/>
        </p:spPr>
        <p:txBody>
          <a:bodyPr wrap="none" lIns="91411" tIns="45706" rIns="91411" bIns="45706" rtlCol="0">
            <a:spAutoFit/>
          </a:bodyPr>
          <a:lstStyle/>
          <a:p>
            <a:pPr algn="l" defTabSz="914110" fontAlgn="auto"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</a:p>
        </p:txBody>
      </p:sp>
      <p:sp>
        <p:nvSpPr>
          <p:cNvPr id="33" name="Freeform 32"/>
          <p:cNvSpPr>
            <a:spLocks noChangeAspect="1" noEditPoints="1"/>
          </p:cNvSpPr>
          <p:nvPr/>
        </p:nvSpPr>
        <p:spPr bwMode="black">
          <a:xfrm>
            <a:off x="7453815" y="2872319"/>
            <a:ext cx="460386" cy="51435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/>
          <p:cNvSpPr>
            <a:spLocks noChangeAspect="1" noChangeArrowheads="1"/>
          </p:cNvSpPr>
          <p:nvPr/>
        </p:nvSpPr>
        <p:spPr bwMode="black">
          <a:xfrm>
            <a:off x="6326091" y="2882896"/>
            <a:ext cx="116148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3" name="Freeform 62"/>
          <p:cNvSpPr>
            <a:spLocks noChangeAspect="1"/>
          </p:cNvSpPr>
          <p:nvPr/>
        </p:nvSpPr>
        <p:spPr bwMode="black">
          <a:xfrm>
            <a:off x="6998709" y="2872319"/>
            <a:ext cx="335193" cy="51435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4" name="Freeform 63"/>
          <p:cNvSpPr>
            <a:spLocks noChangeAspect="1"/>
          </p:cNvSpPr>
          <p:nvPr/>
        </p:nvSpPr>
        <p:spPr bwMode="black">
          <a:xfrm>
            <a:off x="5842783" y="2872319"/>
            <a:ext cx="335193" cy="51435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5" name="Freeform 64"/>
          <p:cNvSpPr>
            <a:spLocks noChangeAspect="1"/>
          </p:cNvSpPr>
          <p:nvPr/>
        </p:nvSpPr>
        <p:spPr bwMode="black">
          <a:xfrm>
            <a:off x="6590566" y="2872319"/>
            <a:ext cx="300194" cy="51435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6" name="Freeform 65"/>
          <p:cNvSpPr>
            <a:spLocks noChangeAspect="1"/>
          </p:cNvSpPr>
          <p:nvPr/>
        </p:nvSpPr>
        <p:spPr bwMode="black">
          <a:xfrm>
            <a:off x="5613219" y="2196976"/>
            <a:ext cx="107829" cy="247650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7" name="Freeform 66"/>
          <p:cNvSpPr>
            <a:spLocks noChangeAspect="1"/>
          </p:cNvSpPr>
          <p:nvPr/>
        </p:nvSpPr>
        <p:spPr bwMode="black">
          <a:xfrm>
            <a:off x="5917963" y="2029477"/>
            <a:ext cx="109227" cy="4191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8" name="Freeform 67"/>
          <p:cNvSpPr>
            <a:spLocks noChangeAspect="1"/>
          </p:cNvSpPr>
          <p:nvPr/>
        </p:nvSpPr>
        <p:spPr bwMode="black">
          <a:xfrm>
            <a:off x="6217354" y="1799169"/>
            <a:ext cx="108695" cy="7683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9" name="Freeform 68"/>
          <p:cNvSpPr>
            <a:spLocks noChangeAspect="1"/>
          </p:cNvSpPr>
          <p:nvPr/>
        </p:nvSpPr>
        <p:spPr bwMode="black">
          <a:xfrm>
            <a:off x="6522099" y="2029478"/>
            <a:ext cx="109226" cy="4191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0" name="Freeform 69"/>
          <p:cNvSpPr>
            <a:spLocks noChangeAspect="1"/>
          </p:cNvSpPr>
          <p:nvPr/>
        </p:nvSpPr>
        <p:spPr bwMode="black">
          <a:xfrm>
            <a:off x="6820141" y="2196976"/>
            <a:ext cx="114486" cy="247650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" name="Freeform 70"/>
          <p:cNvSpPr>
            <a:spLocks noChangeAspect="1"/>
          </p:cNvSpPr>
          <p:nvPr/>
        </p:nvSpPr>
        <p:spPr bwMode="black">
          <a:xfrm>
            <a:off x="7124896" y="2029478"/>
            <a:ext cx="110576" cy="4191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2" name="Freeform 71"/>
          <p:cNvSpPr>
            <a:spLocks noChangeAspect="1"/>
          </p:cNvSpPr>
          <p:nvPr/>
        </p:nvSpPr>
        <p:spPr bwMode="black">
          <a:xfrm>
            <a:off x="7429660" y="1799169"/>
            <a:ext cx="110037" cy="7683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4" name="Freeform 73"/>
          <p:cNvSpPr>
            <a:spLocks noChangeAspect="1"/>
          </p:cNvSpPr>
          <p:nvPr/>
        </p:nvSpPr>
        <p:spPr bwMode="black">
          <a:xfrm>
            <a:off x="8033799" y="2196976"/>
            <a:ext cx="109161" cy="247650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45458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19" grpId="0"/>
      <p:bldP spid="33" grpId="0" animBg="1"/>
      <p:bldP spid="34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</p:bld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1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fld id="{EBE07A1A-68A0-0E40-BB6B-7D9137364C0A}" type="datetimeFigureOut">
              <a:rPr lang="en-US" sz="18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t>8/31/15</a:t>
            </a:fld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5296961"/>
            <a:ext cx="2133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fld id="{B608E590-1B36-614C-9592-B749B8E4095B}" type="slidenum">
              <a:rPr lang="en-US" sz="18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7356032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fld id="{4E13C22F-3E3F-9841-A426-740C8C02F17D}" type="datetimeFigureOut">
              <a:rPr lang="en-US" sz="18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t>8/31/15</a:t>
            </a:fld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5296961"/>
            <a:ext cx="2133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fld id="{46C3782B-50E9-A842-8CBD-8FE869FB4AF9}" type="slidenum">
              <a:rPr lang="en-US" sz="18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8997249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9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5" y="317506"/>
            <a:ext cx="8588861" cy="741179"/>
          </a:xfrm>
        </p:spPr>
        <p:txBody>
          <a:bodyPr vert="horz" lIns="81616" tIns="40809" rIns="73456" bIns="40809" rtlCol="0" anchor="b" anchorCtr="0">
            <a:noAutofit/>
          </a:bodyPr>
          <a:lstStyle>
            <a:lvl1pPr algn="l" defTabSz="81616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120140"/>
            <a:ext cx="8578850" cy="37693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750"/>
              </a:spcBef>
              <a:defRPr sz="1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750"/>
              </a:spcBef>
              <a:defRPr sz="13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5051767"/>
            <a:ext cx="8412480" cy="230833"/>
          </a:xfrm>
        </p:spPr>
        <p:txBody>
          <a:bodyPr vert="horz" wrap="square" lIns="81616" tIns="40809" rIns="81616" bIns="40809" rtlCol="0" anchor="b" anchorCtr="0">
            <a:noAutofit/>
          </a:bodyPr>
          <a:lstStyle>
            <a:lvl1pPr marL="0" indent="0" algn="l" defTabSz="718400">
              <a:lnSpc>
                <a:spcPct val="90000"/>
              </a:lnSpc>
              <a:spcBef>
                <a:spcPct val="50000"/>
              </a:spcBef>
              <a:buNone/>
              <a:defRPr lang="en-US" sz="11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300"/>
            </a:lvl2pPr>
            <a:lvl3pPr>
              <a:buFont typeface="Arial" pitchFamily="34" charset="0"/>
              <a:buNone/>
              <a:defRPr sz="1300"/>
            </a:lvl3pPr>
            <a:lvl4pPr>
              <a:buFont typeface="Arial" pitchFamily="34" charset="0"/>
              <a:buNone/>
              <a:defRPr sz="1300"/>
            </a:lvl4pPr>
            <a:lvl5pPr>
              <a:buFont typeface="Arial" pitchFamily="34" charset="0"/>
              <a:buNone/>
              <a:defRPr sz="1300"/>
            </a:lvl5pPr>
          </a:lstStyle>
          <a:p>
            <a:pPr marL="204042" lvl="0" indent="-204042" algn="l" defTabSz="718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10300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fld id="{7ED977C8-6230-4998-B8FE-52FAE33CADB2}" type="datetimeFigureOut">
              <a:rPr lang="en-US" sz="1800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rPr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t>8/31/15</a:t>
            </a:fld>
            <a:endParaRPr lang="en-US" sz="1800">
              <a:solidFill>
                <a:prstClr val="black">
                  <a:tint val="75000"/>
                </a:prst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>
                  <a:tint val="75000"/>
                </a:prst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5296960"/>
            <a:ext cx="2133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fld id="{723DC489-1849-4AA4-B649-67CF5C407148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rPr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390292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, Sub-Title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282601"/>
            <a:ext cx="9144000" cy="2265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359764" y="254000"/>
            <a:ext cx="8454452" cy="444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9773" y="679421"/>
            <a:ext cx="8450861" cy="400081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2000" b="1">
                <a:solidFill>
                  <a:srgbClr val="C00000"/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  <p:pic>
        <p:nvPicPr>
          <p:cNvPr id="7" name="Picture 6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  <p:sp>
        <p:nvSpPr>
          <p:cNvPr id="10" name="Table Placeholder 9"/>
          <p:cNvSpPr>
            <a:spLocks noGrp="1"/>
          </p:cNvSpPr>
          <p:nvPr>
            <p:ph type="tbl" sz="quarter" idx="12"/>
          </p:nvPr>
        </p:nvSpPr>
        <p:spPr>
          <a:xfrm>
            <a:off x="457213" y="1230317"/>
            <a:ext cx="8229601" cy="3786188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75705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116454"/>
            <a:ext cx="8578850" cy="4138083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58063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 name="1_Bullet_Title only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266700"/>
            <a:ext cx="8588861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ltGray">
          <a:xfrm>
            <a:off x="251376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7789673" y="5457893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40531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21841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95697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95697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95697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 flipH="1">
            <a:off x="5870577" y="5511272"/>
            <a:ext cx="779463" cy="276621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6932613" y="5511272"/>
            <a:ext cx="657225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2190751" y="5599906"/>
            <a:ext cx="663575" cy="52757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2794002" y="5557574"/>
            <a:ext cx="779463" cy="46209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 rot="10800000" flipH="1">
            <a:off x="8037513" y="6932085"/>
            <a:ext cx="781050" cy="276621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" y="2"/>
            <a:ext cx="9129713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5C59EE30-0508-004E-BFD0-74A206D14D34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4591DB88-E76A-8842-8212-174D258AE9FF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86EBFE41-0650-5D4E-842E-24999E107E74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22D72E75-059D-5649-A98A-5801018B4A28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27395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47147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4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09498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5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67890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6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65376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2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9458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3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67455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0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60198"/>
            <a:ext cx="9144000" cy="41529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accent3">
                  <a:lumMod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112593"/>
      </p:ext>
    </p:extLst>
  </p:cSld>
  <p:clrMapOvr>
    <a:masterClrMapping/>
  </p:clrMapOvr>
  <p:transition>
    <p:wipe dir="r"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60198"/>
            <a:ext cx="9144000" cy="41529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accent3">
                  <a:lumMod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9146115"/>
      </p:ext>
    </p:extLst>
  </p:cSld>
  <p:clrMapOvr>
    <a:masterClrMapping/>
  </p:clrMapOvr>
  <p:transition>
    <p:wipe dir="r"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8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60198"/>
            <a:ext cx="9144000" cy="41529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accent3">
                  <a:lumMod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15364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4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16" y="317512"/>
            <a:ext cx="8588861" cy="741179"/>
          </a:xfrm>
        </p:spPr>
        <p:txBody>
          <a:bodyPr vert="horz" lIns="81616" tIns="40809" rIns="73456" bIns="40809" rtlCol="0" anchor="b" anchorCtr="0">
            <a:noAutofit/>
          </a:bodyPr>
          <a:lstStyle>
            <a:lvl1pPr algn="l" defTabSz="81616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120140"/>
            <a:ext cx="8578850" cy="37693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750"/>
              </a:spcBef>
              <a:defRPr sz="1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750"/>
              </a:spcBef>
              <a:defRPr sz="13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5051774"/>
            <a:ext cx="8412480" cy="230833"/>
          </a:xfrm>
        </p:spPr>
        <p:txBody>
          <a:bodyPr vert="horz" wrap="square" lIns="81616" tIns="40809" rIns="81616" bIns="40809" rtlCol="0" anchor="b" anchorCtr="0">
            <a:noAutofit/>
          </a:bodyPr>
          <a:lstStyle>
            <a:lvl1pPr marL="0" indent="0" algn="l" defTabSz="718400">
              <a:lnSpc>
                <a:spcPct val="90000"/>
              </a:lnSpc>
              <a:spcBef>
                <a:spcPct val="50000"/>
              </a:spcBef>
              <a:buNone/>
              <a:defRPr lang="en-US" sz="11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300"/>
            </a:lvl2pPr>
            <a:lvl3pPr>
              <a:buFont typeface="Arial" pitchFamily="34" charset="0"/>
              <a:buNone/>
              <a:defRPr sz="1300"/>
            </a:lvl3pPr>
            <a:lvl4pPr>
              <a:buFont typeface="Arial" pitchFamily="34" charset="0"/>
              <a:buNone/>
              <a:defRPr sz="1300"/>
            </a:lvl4pPr>
            <a:lvl5pPr>
              <a:buFont typeface="Arial" pitchFamily="34" charset="0"/>
              <a:buNone/>
              <a:defRPr sz="1300"/>
            </a:lvl5pPr>
          </a:lstStyle>
          <a:p>
            <a:pPr marL="204042" lvl="0" indent="-204042" algn="l" defTabSz="718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4917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63550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69900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63550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88" y="2"/>
            <a:ext cx="9129712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5FDD179C-D4CC-0743-9B99-8FD5BDA20D81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6F8A8938-BC52-AF41-9AEE-A76303D9967A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BD078F2C-A365-6C40-BF04-64DC5BD6CA8E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55D9AAC6-4E1D-6E45-9249-E572CD005F40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6008994"/>
      </p:ext>
    </p:extLst>
  </p:cSld>
  <p:clrMapOvr>
    <a:masterClrMapping/>
  </p:clrMapOvr>
  <p:transition>
    <p:wipe dir="r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7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5" y="317506"/>
            <a:ext cx="8588861" cy="741179"/>
          </a:xfrm>
        </p:spPr>
        <p:txBody>
          <a:bodyPr vert="horz" lIns="81616" tIns="40809" rIns="73456" bIns="40809" rtlCol="0" anchor="b" anchorCtr="0">
            <a:noAutofit/>
          </a:bodyPr>
          <a:lstStyle>
            <a:lvl1pPr algn="l" defTabSz="81616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120140"/>
            <a:ext cx="8578850" cy="37693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750"/>
              </a:spcBef>
              <a:defRPr sz="1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750"/>
              </a:spcBef>
              <a:defRPr sz="13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5051767"/>
            <a:ext cx="8412480" cy="230833"/>
          </a:xfrm>
        </p:spPr>
        <p:txBody>
          <a:bodyPr vert="horz" wrap="square" lIns="81616" tIns="40809" rIns="81616" bIns="40809" rtlCol="0" anchor="b" anchorCtr="0">
            <a:noAutofit/>
          </a:bodyPr>
          <a:lstStyle>
            <a:lvl1pPr marL="0" indent="0" algn="l" defTabSz="718400">
              <a:lnSpc>
                <a:spcPct val="90000"/>
              </a:lnSpc>
              <a:spcBef>
                <a:spcPct val="50000"/>
              </a:spcBef>
              <a:buNone/>
              <a:defRPr lang="en-US" sz="11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300"/>
            </a:lvl2pPr>
            <a:lvl3pPr>
              <a:buFont typeface="Arial" pitchFamily="34" charset="0"/>
              <a:buNone/>
              <a:defRPr sz="1300"/>
            </a:lvl3pPr>
            <a:lvl4pPr>
              <a:buFont typeface="Arial" pitchFamily="34" charset="0"/>
              <a:buNone/>
              <a:defRPr sz="1300"/>
            </a:lvl4pPr>
            <a:lvl5pPr>
              <a:buFont typeface="Arial" pitchFamily="34" charset="0"/>
              <a:buNone/>
              <a:defRPr sz="1300"/>
            </a:lvl5pPr>
          </a:lstStyle>
          <a:p>
            <a:pPr marL="204042" lvl="0" indent="-204042" algn="l" defTabSz="718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04327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irst slide_v5 bkg onl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090506"/>
            <a:ext cx="116616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081345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2" y="3081345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081345"/>
            <a:ext cx="463750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23" y="3081345"/>
            <a:ext cx="302387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62" y="2568700"/>
            <a:ext cx="10983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8" y="2441821"/>
            <a:ext cx="109835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62" y="2267359"/>
            <a:ext cx="109835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9" y="2441820"/>
            <a:ext cx="109835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2568707"/>
            <a:ext cx="116616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14" y="2441821"/>
            <a:ext cx="111191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26" y="2267359"/>
            <a:ext cx="111191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9" y="2441821"/>
            <a:ext cx="111191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20" y="2568707"/>
            <a:ext cx="111191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2" y="2550413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1423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/>
      <p:bldP spid="34" grpId="1"/>
    </p:bld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60198"/>
            <a:ext cx="9144000" cy="41529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accent3">
                  <a:lumMod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909839"/>
      </p:ext>
    </p:extLst>
  </p:cSld>
  <p:clrMapOvr>
    <a:masterClrMapping/>
  </p:clrMapOvr>
  <p:transition>
    <p:wipe dir="r"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5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16" y="317511"/>
            <a:ext cx="8588861" cy="741179"/>
          </a:xfrm>
        </p:spPr>
        <p:txBody>
          <a:bodyPr vert="horz" lIns="81616" tIns="40809" rIns="73456" bIns="40809" rtlCol="0" anchor="b" anchorCtr="0">
            <a:noAutofit/>
          </a:bodyPr>
          <a:lstStyle>
            <a:lvl1pPr algn="l" defTabSz="81616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120140"/>
            <a:ext cx="8578850" cy="37693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750"/>
              </a:spcBef>
              <a:defRPr sz="1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750"/>
              </a:spcBef>
              <a:defRPr sz="13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5051773"/>
            <a:ext cx="8412480" cy="230833"/>
          </a:xfrm>
        </p:spPr>
        <p:txBody>
          <a:bodyPr vert="horz" wrap="square" lIns="81616" tIns="40809" rIns="81616" bIns="40809" rtlCol="0" anchor="b" anchorCtr="0">
            <a:noAutofit/>
          </a:bodyPr>
          <a:lstStyle>
            <a:lvl1pPr marL="0" indent="0" algn="l" defTabSz="718400">
              <a:lnSpc>
                <a:spcPct val="90000"/>
              </a:lnSpc>
              <a:spcBef>
                <a:spcPct val="50000"/>
              </a:spcBef>
              <a:buNone/>
              <a:defRPr lang="en-US" sz="11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300"/>
            </a:lvl2pPr>
            <a:lvl3pPr>
              <a:buFont typeface="Arial" pitchFamily="34" charset="0"/>
              <a:buNone/>
              <a:defRPr sz="1300"/>
            </a:lvl3pPr>
            <a:lvl4pPr>
              <a:buFont typeface="Arial" pitchFamily="34" charset="0"/>
              <a:buNone/>
              <a:defRPr sz="1300"/>
            </a:lvl4pPr>
            <a:lvl5pPr>
              <a:buFont typeface="Arial" pitchFamily="34" charset="0"/>
              <a:buNone/>
              <a:defRPr sz="1300"/>
            </a:lvl5pPr>
          </a:lstStyle>
          <a:p>
            <a:pPr marL="204042" lvl="0" indent="-204042" algn="l" defTabSz="718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63239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405353" y="4957198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4957198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7" y="4957198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5511800"/>
            <a:ext cx="780312" cy="2766291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7" y="551180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7" y="5599543"/>
            <a:ext cx="662549" cy="52758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2" y="5557163"/>
            <a:ext cx="779356" cy="46219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6931891"/>
            <a:ext cx="780312" cy="2766291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985"/>
            <a:ext cx="9129008" cy="5315263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5454387"/>
            <a:ext cx="9129008" cy="260613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6"/>
            <a:ext cx="8112126" cy="320146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16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040191"/>
            <a:ext cx="8112125" cy="2422699"/>
          </a:xfrm>
        </p:spPr>
        <p:txBody>
          <a:bodyPr/>
          <a:lstStyle>
            <a:lvl1pPr algn="l" defTabSz="7133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91" name="Group 67"/>
          <p:cNvGrpSpPr/>
          <p:nvPr userDrawn="1"/>
        </p:nvGrpSpPr>
        <p:grpSpPr>
          <a:xfrm>
            <a:off x="341799" y="251570"/>
            <a:ext cx="630141" cy="373176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7929489" y="5491508"/>
            <a:ext cx="646162" cy="14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6" y="3988272"/>
            <a:ext cx="8110268" cy="329407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4394729"/>
            <a:ext cx="8124560" cy="333375"/>
          </a:xfrm>
        </p:spPr>
        <p:txBody>
          <a:bodyPr/>
          <a:lstStyle>
            <a:lvl1pPr marL="0" indent="0">
              <a:buFontTx/>
              <a:buNone/>
              <a:defRPr lang="en-US" sz="11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3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err="1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5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5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35866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0" y="1985"/>
            <a:ext cx="9129008" cy="5315263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5454387"/>
            <a:ext cx="9129008" cy="260613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6"/>
            <a:ext cx="8112126" cy="320146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16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040191"/>
            <a:ext cx="8112125" cy="2422699"/>
          </a:xfrm>
        </p:spPr>
        <p:txBody>
          <a:bodyPr/>
          <a:lstStyle>
            <a:lvl1pPr algn="l" defTabSz="7133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 userDrawn="1"/>
        </p:nvGrpSpPr>
        <p:grpSpPr>
          <a:xfrm>
            <a:off x="341799" y="251570"/>
            <a:ext cx="630141" cy="373176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7516065" y="5429953"/>
            <a:ext cx="1059586" cy="20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6" y="3988272"/>
            <a:ext cx="8110268" cy="329407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4394729"/>
            <a:ext cx="8124560" cy="333375"/>
          </a:xfrm>
        </p:spPr>
        <p:txBody>
          <a:bodyPr/>
          <a:lstStyle>
            <a:lvl1pPr marL="0" indent="0">
              <a:buFontTx/>
              <a:buNone/>
              <a:defRPr lang="en-US" sz="11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err="1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5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5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53667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297549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531433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4" y="-2427732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2" y="474932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26347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47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3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929489" y="5491508"/>
            <a:ext cx="646162" cy="14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grpSp>
        <p:nvGrpSpPr>
          <p:cNvPr id="53" name="Group 5"/>
          <p:cNvGrpSpPr>
            <a:grpSpLocks/>
          </p:cNvGrpSpPr>
          <p:nvPr userDrawn="1"/>
        </p:nvGrpSpPr>
        <p:grpSpPr bwMode="auto">
          <a:xfrm>
            <a:off x="341799" y="254000"/>
            <a:ext cx="631526" cy="373063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5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5" y="3985631"/>
            <a:ext cx="8112650" cy="320146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4394376"/>
            <a:ext cx="8112650" cy="320146"/>
          </a:xfrm>
        </p:spPr>
        <p:txBody>
          <a:bodyPr/>
          <a:lstStyle>
            <a:lvl1pPr marL="0" indent="0">
              <a:buFontTx/>
              <a:buNone/>
              <a:defRPr lang="en-US" sz="11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10259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 userDrawn="1"/>
        </p:nvGrpSpPr>
        <p:grpSpPr>
          <a:xfrm>
            <a:off x="0" y="-1713357"/>
            <a:ext cx="9835191" cy="16149288"/>
            <a:chOff x="0" y="-2056029"/>
            <a:chExt cx="13110173" cy="19379146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2430699" y="3308943"/>
              <a:ext cx="2305719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Rounded Rectangle 39"/>
            <p:cNvSpPr/>
            <p:nvPr userDrawn="1"/>
          </p:nvSpPr>
          <p:spPr>
            <a:xfrm>
              <a:off x="0" y="123668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Rounded Rectangle 41"/>
            <p:cNvSpPr/>
            <p:nvPr userDrawn="1"/>
          </p:nvSpPr>
          <p:spPr>
            <a:xfrm rot="10800000">
              <a:off x="1351370" y="424860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Rounded Rectangle 42"/>
            <p:cNvSpPr/>
            <p:nvPr userDrawn="1"/>
          </p:nvSpPr>
          <p:spPr>
            <a:xfrm>
              <a:off x="8778358" y="-205602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4" name="Rounded Rectangle 43"/>
            <p:cNvSpPr/>
            <p:nvPr userDrawn="1"/>
          </p:nvSpPr>
          <p:spPr>
            <a:xfrm>
              <a:off x="10804454" y="278378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5" name="Rounded Rectangle 44"/>
            <p:cNvSpPr/>
            <p:nvPr userDrawn="1"/>
          </p:nvSpPr>
          <p:spPr>
            <a:xfrm rot="10800000">
              <a:off x="4047043" y="174390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47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3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929489" y="5491508"/>
            <a:ext cx="646162" cy="14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341799" y="254000"/>
            <a:ext cx="631526" cy="373063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5" y="3985631"/>
            <a:ext cx="8112650" cy="320146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4394376"/>
            <a:ext cx="8112650" cy="320146"/>
          </a:xfrm>
        </p:spPr>
        <p:txBody>
          <a:bodyPr/>
          <a:lstStyle>
            <a:lvl1pPr marL="0" indent="0">
              <a:buFontTx/>
              <a:buNone/>
              <a:defRPr lang="en-US" sz="11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5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13604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333375" y="2588949"/>
            <a:ext cx="8477250" cy="2865438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71332" tIns="35666" rIns="71332" bIns="35666" anchor="ctr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48167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71332" tIns="35666" rIns="71332" bIns="35666" anchor="ctr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333375" y="5317880"/>
            <a:ext cx="8477250" cy="136507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17358" y="2519084"/>
            <a:ext cx="8694295" cy="2798164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47601"/>
            <a:ext cx="8112125" cy="2005868"/>
          </a:xfrm>
        </p:spPr>
        <p:txBody>
          <a:bodyPr/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8538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9" dur="1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333375" y="2588949"/>
            <a:ext cx="8477250" cy="2865438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71332" tIns="35666" rIns="71332" bIns="35666" anchor="ctr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48167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71332" tIns="35666" rIns="71332" bIns="35666" anchor="ctr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17358" y="2519083"/>
            <a:ext cx="8694295" cy="143379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478784"/>
            <a:ext cx="8112125" cy="2005868"/>
          </a:xfrm>
        </p:spPr>
        <p:txBody>
          <a:bodyPr/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69864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-2975240"/>
            <a:ext cx="1728787" cy="116787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-53181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242755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4749271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263387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DB116243-37D1-5D42-8FC2-5FBE3367C6BC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06705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60198"/>
            <a:ext cx="9144000" cy="41529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accent3">
                  <a:lumMod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360179"/>
            <a:ext cx="8580923" cy="698500"/>
          </a:xfrm>
        </p:spPr>
        <p:txBody>
          <a:bodyPr/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155"/>
              </a:spcBef>
              <a:buClr>
                <a:srgbClr val="96CA4B"/>
              </a:buClr>
              <a:tabLst/>
              <a:defRPr sz="17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468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4422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360179"/>
            <a:ext cx="8580923" cy="698500"/>
          </a:xfrm>
        </p:spPr>
        <p:txBody>
          <a:bodyPr/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155"/>
              </a:spcBef>
              <a:buClr>
                <a:srgbClr val="96CA4B"/>
              </a:buClr>
              <a:tabLst/>
              <a:defRPr sz="17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468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0599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116454"/>
            <a:ext cx="4021116" cy="4138083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155"/>
              </a:spcBef>
              <a:defRPr sz="14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468"/>
              </a:spcBef>
              <a:defRPr sz="1100">
                <a:solidFill>
                  <a:schemeClr val="bg1"/>
                </a:solidFill>
                <a:latin typeface="+mj-lt"/>
              </a:defRPr>
            </a:lvl2pPr>
            <a:lvl3pPr>
              <a:defRPr sz="900">
                <a:solidFill>
                  <a:schemeClr val="bg1"/>
                </a:solidFill>
                <a:latin typeface="+mj-lt"/>
              </a:defRPr>
            </a:lvl3pPr>
            <a:lvl4pPr>
              <a:defRPr sz="900">
                <a:solidFill>
                  <a:schemeClr val="bg1"/>
                </a:solidFill>
                <a:latin typeface="+mj-lt"/>
              </a:defRPr>
            </a:lvl4pPr>
            <a:lvl5pPr>
              <a:defRPr sz="9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88185" y="1116454"/>
            <a:ext cx="4222440" cy="4138083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155"/>
              </a:spcBef>
              <a:defRPr sz="14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468"/>
              </a:spcBef>
              <a:defRPr sz="1100">
                <a:solidFill>
                  <a:schemeClr val="bg1"/>
                </a:solidFill>
                <a:latin typeface="+mj-lt"/>
              </a:defRPr>
            </a:lvl2pPr>
            <a:lvl3pPr>
              <a:defRPr sz="900">
                <a:solidFill>
                  <a:schemeClr val="bg1"/>
                </a:solidFill>
                <a:latin typeface="+mj-lt"/>
              </a:defRPr>
            </a:lvl3pPr>
            <a:lvl4pPr>
              <a:defRPr sz="900">
                <a:solidFill>
                  <a:schemeClr val="bg1"/>
                </a:solidFill>
                <a:latin typeface="+mj-lt"/>
              </a:defRPr>
            </a:lvl4pPr>
            <a:lvl5pPr>
              <a:defRPr sz="9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9702" y="360179"/>
            <a:ext cx="8580923" cy="698500"/>
          </a:xfrm>
        </p:spPr>
        <p:txBody>
          <a:bodyPr/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92643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1" y="360179"/>
            <a:ext cx="8580923" cy="698500"/>
          </a:xfrm>
        </p:spPr>
        <p:txBody>
          <a:bodyPr/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116454"/>
            <a:ext cx="4011105" cy="4138083"/>
          </a:xfrm>
        </p:spPr>
        <p:txBody>
          <a:bodyPr/>
          <a:lstStyle>
            <a:lvl1pPr>
              <a:lnSpc>
                <a:spcPct val="95000"/>
              </a:lnSpc>
              <a:spcBef>
                <a:spcPts val="1155"/>
              </a:spcBef>
              <a:defRPr sz="17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468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456404"/>
            <a:ext cx="3236976" cy="538609"/>
          </a:xfrm>
        </p:spPr>
        <p:txBody>
          <a:bodyPr>
            <a:noAutofit/>
          </a:bodyPr>
          <a:lstStyle>
            <a:lvl1pPr marL="89165" indent="-89165"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6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89165" indent="-89165" algn="l" defTabSz="713323" rtl="0" eaLnBrk="1" latinLnBrk="0" hangingPunct="1">
              <a:defRPr lang="en-US" sz="16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9165" indent="-89165" algn="l" defTabSz="713323" rtl="0" eaLnBrk="1" latinLnBrk="0" hangingPunct="1">
              <a:defRPr lang="en-US" sz="16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9165" indent="-89165" algn="l" defTabSz="713323" rtl="0" eaLnBrk="1" latinLnBrk="0" hangingPunct="1">
              <a:defRPr lang="en-US" sz="16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9165" indent="-89165" algn="l" defTabSz="713323" rtl="0" eaLnBrk="1" latinLnBrk="0" hangingPunct="1">
              <a:defRPr lang="en-US" sz="16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309475" y="3947160"/>
            <a:ext cx="3237819" cy="28194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4222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360179"/>
            <a:ext cx="8588861" cy="698500"/>
          </a:xfrm>
        </p:spPr>
        <p:txBody>
          <a:bodyPr/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6692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51460"/>
            <a:ext cx="4123944" cy="698500"/>
          </a:xfrm>
          <a:ln>
            <a:solidFill>
              <a:schemeClr val="bg1">
                <a:lumMod val="50000"/>
              </a:schemeClr>
            </a:solidFill>
          </a:ln>
        </p:spPr>
        <p:txBody>
          <a:bodyPr vert="horz" lIns="64199" tIns="35666" rIns="64199" bIns="35666" rtlCol="0" anchor="t" anchorCtr="0">
            <a:noAutofit/>
          </a:bodyPr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95364" indent="-178331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95364" indent="-178331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22430" y="259080"/>
            <a:ext cx="3896359" cy="701040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marL="0" marR="0" indent="0" algn="l" defTabSz="71332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1332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50556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4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1"/>
            <a:ext cx="2622550" cy="36591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5" y="1333500"/>
            <a:ext cx="2593975" cy="36353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1"/>
            <a:ext cx="2633662" cy="3611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19513" y="83820"/>
            <a:ext cx="2668457" cy="960120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71332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3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1332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258399" y="83820"/>
            <a:ext cx="2599859" cy="960120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71332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3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1332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72202" y="83820"/>
            <a:ext cx="2634158" cy="960120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71332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3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1332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57766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230313"/>
            <a:ext cx="8439461" cy="358775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5051763"/>
            <a:ext cx="7461250" cy="230833"/>
          </a:xfrm>
        </p:spPr>
        <p:txBody>
          <a:bodyPr wrap="square" anchor="b" anchorCtr="0">
            <a:noAutofit/>
          </a:bodyPr>
          <a:lstStyle>
            <a:lvl1pPr algn="l" defTabSz="627874">
              <a:lnSpc>
                <a:spcPct val="100000"/>
              </a:lnSpc>
              <a:spcBef>
                <a:spcPct val="50000"/>
              </a:spcBef>
              <a:buNone/>
              <a:defRPr sz="9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58652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64199" tIns="35666" rIns="64199" bIns="35666" rtlCol="0" anchor="b" anchorCtr="0">
            <a:noAutofit/>
          </a:bodyPr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333500"/>
            <a:ext cx="4005072" cy="312420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90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623060"/>
            <a:ext cx="3429000" cy="2491740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93885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64199" tIns="35666" rIns="64199" bIns="35666" rtlCol="0" anchor="b" anchorCtr="0">
            <a:noAutofit/>
          </a:bodyPr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14322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2756959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1030554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1713178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2320396"/>
            <a:ext cx="1728788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45521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C3571DDF-14F0-1F49-9CB5-7D45CA492587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0916317"/>
      </p:ext>
    </p:extLst>
  </p:cSld>
  <p:clrMapOvr>
    <a:masterClrMapping/>
  </p:clrMapOvr>
  <p:transition>
    <p:wipe dir="r"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5175" y="4876801"/>
            <a:ext cx="8112126" cy="320146"/>
          </a:xfrm>
        </p:spPr>
        <p:txBody>
          <a:bodyPr anchor="b" anchorCtr="0">
            <a:noAutofit/>
          </a:bodyPr>
          <a:lstStyle>
            <a:lvl1pPr marL="0" indent="0" algn="l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3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541020"/>
            <a:ext cx="8112125" cy="3733800"/>
          </a:xfrm>
        </p:spPr>
        <p:txBody>
          <a:bodyPr/>
          <a:lstStyle>
            <a:lvl1pPr marL="182046" indent="-182046" algn="l" defTabSz="71332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4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4303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598951"/>
            <a:ext cx="4117446" cy="2517098"/>
          </a:xfrm>
        </p:spPr>
        <p:txBody>
          <a:bodyPr vert="horz" lIns="64199" tIns="35666" rIns="64199" bIns="35666" rtlCol="0" anchor="ctr" anchorCtr="0">
            <a:noAutofit/>
          </a:bodyPr>
          <a:lstStyle>
            <a:lvl1pPr marL="0" indent="0" algn="l" defTabSz="71332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259080"/>
            <a:ext cx="3895344" cy="517398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0572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4" y="3566161"/>
            <a:ext cx="4684867" cy="320146"/>
          </a:xfrm>
        </p:spPr>
        <p:txBody>
          <a:bodyPr vert="horz" lIns="71332" tIns="35666" rIns="71332" bIns="35666" rtlCol="0">
            <a:noAutofit/>
          </a:bodyPr>
          <a:lstStyle>
            <a:lvl1pPr marL="0" indent="0" algn="l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3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4" y="2735580"/>
            <a:ext cx="4712557" cy="851958"/>
          </a:xfrm>
        </p:spPr>
        <p:txBody>
          <a:bodyPr vert="horz" lIns="64199" tIns="35666" rIns="64199" bIns="35666" rtlCol="0" anchor="b" anchorCtr="0">
            <a:noAutofit/>
          </a:bodyPr>
          <a:lstStyle>
            <a:lvl1pPr marL="0" indent="0" algn="l" defTabSz="71332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6" y="1598084"/>
            <a:ext cx="2676525" cy="2407708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grpSp>
        <p:nvGrpSpPr>
          <p:cNvPr id="24" name="Group 67"/>
          <p:cNvGrpSpPr/>
          <p:nvPr userDrawn="1"/>
        </p:nvGrpSpPr>
        <p:grpSpPr>
          <a:xfrm>
            <a:off x="341799" y="251570"/>
            <a:ext cx="691030" cy="409235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77501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2981739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2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42598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2" y="69573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281470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03861"/>
            <a:ext cx="8755128" cy="3643443"/>
          </a:xfrm>
        </p:spPr>
        <p:txBody>
          <a:bodyPr anchor="b" anchorCtr="0"/>
          <a:lstStyle>
            <a:lvl1pPr marL="178331" indent="-178331">
              <a:buFont typeface="Arial" pitchFamily="34" charset="0"/>
              <a:buChar char="“"/>
              <a:defRPr sz="47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1186" y="4465753"/>
            <a:ext cx="8574685" cy="511968"/>
          </a:xfrm>
        </p:spPr>
        <p:txBody>
          <a:bodyPr vert="horz" lIns="71332" tIns="35666" rIns="71332" bIns="35666" rtlCol="0">
            <a:noAutofit/>
          </a:bodyPr>
          <a:lstStyle>
            <a:lvl1pPr marL="0" indent="0">
              <a:buNone/>
              <a:defRPr lang="en-US" sz="19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5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85691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662940"/>
            <a:ext cx="5349240" cy="33375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5" y="3995293"/>
            <a:ext cx="5347552" cy="830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4794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9" y="259080"/>
            <a:ext cx="3273552" cy="20497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71332" tIns="35666" rIns="71332" bIns="35666" rtlCol="0" anchor="ctr" anchorCtr="0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2857500"/>
            <a:ext cx="7009298" cy="1184940"/>
          </a:xfrm>
        </p:spPr>
        <p:txBody>
          <a:bodyPr anchor="t">
            <a:noAutofit/>
          </a:bodyPr>
          <a:lstStyle>
            <a:lvl1pPr marL="0" marR="0" indent="0" algn="l" defTabSz="71332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81442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716280"/>
            <a:ext cx="3630168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104352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13753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259291"/>
            <a:ext cx="3268136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0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71332" tIns="35666" rIns="71332" bIns="35666" rtlCol="0" anchor="ctr" anchorCtr="0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259291"/>
            <a:ext cx="3287736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3" y="259291"/>
            <a:ext cx="330200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71332" tIns="35666" rIns="71332" bIns="35666" rtlCol="0" anchor="ctr" anchorCtr="0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979833" y="259292"/>
            <a:ext cx="1838730" cy="109008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979833" y="259292"/>
            <a:ext cx="1838730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71332" tIns="35666" rIns="71332" bIns="35666" rtlCol="0" anchor="ctr" anchorCtr="0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4" y="2524126"/>
            <a:ext cx="2523161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524126"/>
            <a:ext cx="2537420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71332" tIns="35666" rIns="71332" bIns="35666" rtlCol="0" anchor="ctr" anchorCtr="0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524126"/>
            <a:ext cx="4025374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524126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71332" tIns="35666" rIns="71332" bIns="35666" rtlCol="0" anchor="ctr" anchorCtr="0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979833" y="1403049"/>
            <a:ext cx="1838730" cy="286846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6979833" y="1397000"/>
            <a:ext cx="1838730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71332" tIns="35666" rIns="71332" bIns="35666" rtlCol="0" anchor="ctr" anchorCtr="0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979833" y="4319134"/>
            <a:ext cx="1838730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6979833" y="4319134"/>
            <a:ext cx="1838730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71332" tIns="35666" rIns="71332" bIns="35666" rtlCol="0" anchor="ctr" anchorCtr="0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5659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259080"/>
            <a:ext cx="8476488" cy="506282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6" y="259081"/>
            <a:ext cx="8474869" cy="5045154"/>
          </a:xfrm>
          <a:ln>
            <a:solidFill>
              <a:srgbClr val="08252E"/>
            </a:solidFill>
          </a:ln>
        </p:spPr>
        <p:txBody>
          <a:bodyPr vert="horz" lIns="71332" tIns="35666" rIns="71332" bIns="35666" rtlCol="0" anchor="ctr" anchorCtr="0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9" name="Picture 8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333375" y="5317880"/>
            <a:ext cx="8477250" cy="13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76069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715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02479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2588949"/>
            <a:ext cx="84772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7489" y="2517511"/>
            <a:ext cx="8694737" cy="2797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B0639DAD-C012-6C43-AC58-843DE2876387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25282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pic>
        <p:nvPicPr>
          <p:cNvPr id="55" name="Picture 54" descr="textur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2700" y="1488"/>
            <a:ext cx="9156700" cy="5713512"/>
          </a:xfrm>
          <a:prstGeom prst="rect">
            <a:avLst/>
          </a:prstGeom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4391620" y="648891"/>
            <a:ext cx="442456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1332" tIns="35666" rIns="71332" bIns="35666" rtlCol="0" anchor="ctr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grpSp>
        <p:nvGrpSpPr>
          <p:cNvPr id="20" name="Group 5"/>
          <p:cNvGrpSpPr>
            <a:grpSpLocks/>
          </p:cNvGrpSpPr>
          <p:nvPr userDrawn="1"/>
        </p:nvGrpSpPr>
        <p:grpSpPr bwMode="auto">
          <a:xfrm>
            <a:off x="341799" y="5080000"/>
            <a:ext cx="631526" cy="373063"/>
            <a:chOff x="384" y="331"/>
            <a:chExt cx="912" cy="485"/>
          </a:xfrm>
        </p:grpSpPr>
        <p:sp>
          <p:nvSpPr>
            <p:cNvPr id="23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01801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5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7442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4" name="Rectangle 33"/>
          <p:cNvSpPr>
            <a:spLocks noChangeArrowheads="1"/>
          </p:cNvSpPr>
          <p:nvPr userDrawn="1"/>
        </p:nvSpPr>
        <p:spPr bwMode="black">
          <a:xfrm>
            <a:off x="4414521" y="4870458"/>
            <a:ext cx="31090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Freeform 34"/>
          <p:cNvSpPr>
            <a:spLocks/>
          </p:cNvSpPr>
          <p:nvPr userDrawn="1"/>
        </p:nvSpPr>
        <p:spPr bwMode="black">
          <a:xfrm>
            <a:off x="4595639" y="4866835"/>
            <a:ext cx="90017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4284376" y="4866835"/>
            <a:ext cx="90017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 noEditPoints="1"/>
          </p:cNvSpPr>
          <p:nvPr userDrawn="1"/>
        </p:nvSpPr>
        <p:spPr bwMode="black">
          <a:xfrm>
            <a:off x="4718192" y="4866835"/>
            <a:ext cx="12363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4485739" y="4866835"/>
            <a:ext cx="80617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4222558" y="4711832"/>
            <a:ext cx="29282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4304621" y="4666740"/>
            <a:ext cx="29282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4385239" y="4604740"/>
            <a:ext cx="29282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4467302" y="4666740"/>
            <a:ext cx="29282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4547558" y="4711832"/>
            <a:ext cx="31090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4629622" y="4666740"/>
            <a:ext cx="29644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4711686" y="4604740"/>
            <a:ext cx="29644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4792302" y="4666740"/>
            <a:ext cx="29644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4874366" y="4711832"/>
            <a:ext cx="29644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77886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 userDrawn="1"/>
        </p:nvSpPr>
        <p:spPr>
          <a:xfrm>
            <a:off x="644691" y="2550408"/>
            <a:ext cx="1920485" cy="502916"/>
          </a:xfrm>
          <a:prstGeom prst="rect">
            <a:avLst/>
          </a:prstGeom>
          <a:noFill/>
        </p:spPr>
        <p:txBody>
          <a:bodyPr wrap="none" lIns="71332" tIns="35666" rIns="71332" bIns="35666" rtlCol="0">
            <a:spAutoFit/>
          </a:bodyPr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28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08661" y="3090503"/>
            <a:ext cx="87485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black">
          <a:xfrm>
            <a:off x="6818309" y="3081338"/>
            <a:ext cx="253297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5942448" y="3081338"/>
            <a:ext cx="253297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7163159" y="3081338"/>
            <a:ext cx="347903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black">
          <a:xfrm>
            <a:off x="6509060" y="3081338"/>
            <a:ext cx="226849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 userDrawn="1"/>
        </p:nvSpPr>
        <p:spPr bwMode="black">
          <a:xfrm>
            <a:off x="5768495" y="2568700"/>
            <a:ext cx="82398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black">
          <a:xfrm>
            <a:off x="5999412" y="2441817"/>
            <a:ext cx="82398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black">
          <a:xfrm>
            <a:off x="6226264" y="2267352"/>
            <a:ext cx="82398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black">
          <a:xfrm>
            <a:off x="6457181" y="2441817"/>
            <a:ext cx="82398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black">
          <a:xfrm>
            <a:off x="6683013" y="2568700"/>
            <a:ext cx="87485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 userDrawn="1"/>
        </p:nvSpPr>
        <p:spPr bwMode="black">
          <a:xfrm>
            <a:off x="6913932" y="2441818"/>
            <a:ext cx="83415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 userDrawn="1"/>
        </p:nvSpPr>
        <p:spPr bwMode="black">
          <a:xfrm>
            <a:off x="7144851" y="2267353"/>
            <a:ext cx="83415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 userDrawn="1"/>
        </p:nvSpPr>
        <p:spPr bwMode="black">
          <a:xfrm>
            <a:off x="7371698" y="2441818"/>
            <a:ext cx="83415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 userDrawn="1"/>
        </p:nvSpPr>
        <p:spPr bwMode="black">
          <a:xfrm>
            <a:off x="7602617" y="2568700"/>
            <a:ext cx="8341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47549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6" name="Rectangle 35"/>
          <p:cNvSpPr>
            <a:spLocks noChangeArrowheads="1"/>
          </p:cNvSpPr>
          <p:nvPr userDrawn="1"/>
        </p:nvSpPr>
        <p:spPr bwMode="black">
          <a:xfrm>
            <a:off x="4414521" y="4870458"/>
            <a:ext cx="31090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4595639" y="4866835"/>
            <a:ext cx="90017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4284376" y="4866835"/>
            <a:ext cx="90017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 noEditPoints="1"/>
          </p:cNvSpPr>
          <p:nvPr userDrawn="1"/>
        </p:nvSpPr>
        <p:spPr bwMode="black">
          <a:xfrm>
            <a:off x="4718192" y="4866835"/>
            <a:ext cx="12363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4485739" y="4866835"/>
            <a:ext cx="80617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4222558" y="4711832"/>
            <a:ext cx="29282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4304621" y="4666740"/>
            <a:ext cx="29282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4385239" y="4604740"/>
            <a:ext cx="29282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4467302" y="4666740"/>
            <a:ext cx="29282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4547558" y="4711832"/>
            <a:ext cx="31090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4629622" y="4666740"/>
            <a:ext cx="29644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4711686" y="4604740"/>
            <a:ext cx="29644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black">
          <a:xfrm>
            <a:off x="4792302" y="4666740"/>
            <a:ext cx="29644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Freeform 48"/>
          <p:cNvSpPr>
            <a:spLocks/>
          </p:cNvSpPr>
          <p:nvPr userDrawn="1"/>
        </p:nvSpPr>
        <p:spPr bwMode="black">
          <a:xfrm>
            <a:off x="4874366" y="4711832"/>
            <a:ext cx="29644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31345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2550408"/>
            <a:ext cx="1920485" cy="502916"/>
          </a:xfrm>
          <a:prstGeom prst="rect">
            <a:avLst/>
          </a:prstGeom>
          <a:noFill/>
        </p:spPr>
        <p:txBody>
          <a:bodyPr wrap="none" lIns="71332" tIns="35666" rIns="71332" bIns="35666" rtlCol="0">
            <a:spAutoFit/>
          </a:bodyPr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28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/>
          <p:cNvSpPr>
            <a:spLocks noChangeArrowheads="1"/>
          </p:cNvSpPr>
          <p:nvPr userDrawn="1"/>
        </p:nvSpPr>
        <p:spPr bwMode="black">
          <a:xfrm>
            <a:off x="6308661" y="3090503"/>
            <a:ext cx="87485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6818309" y="3081338"/>
            <a:ext cx="253297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5942448" y="3081338"/>
            <a:ext cx="253297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 noEditPoints="1"/>
          </p:cNvSpPr>
          <p:nvPr userDrawn="1"/>
        </p:nvSpPr>
        <p:spPr bwMode="black">
          <a:xfrm>
            <a:off x="7163159" y="3081338"/>
            <a:ext cx="347903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6509060" y="3081338"/>
            <a:ext cx="226849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768495" y="2568700"/>
            <a:ext cx="82398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999412" y="2441817"/>
            <a:ext cx="82398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6226264" y="2267352"/>
            <a:ext cx="82398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6457181" y="2441817"/>
            <a:ext cx="82398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6683013" y="2568700"/>
            <a:ext cx="87485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913932" y="2441818"/>
            <a:ext cx="83415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7144851" y="2267353"/>
            <a:ext cx="83415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7371698" y="2441818"/>
            <a:ext cx="83415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0" name="Freeform 49"/>
          <p:cNvSpPr>
            <a:spLocks/>
          </p:cNvSpPr>
          <p:nvPr userDrawn="1"/>
        </p:nvSpPr>
        <p:spPr bwMode="black">
          <a:xfrm>
            <a:off x="7602617" y="2568700"/>
            <a:ext cx="8341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11202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</p:bld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only no ty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white">
          <a:xfrm>
            <a:off x="1" y="0"/>
            <a:ext cx="1057275" cy="571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4932" tIns="22466" rIns="44932" bIns="22466"/>
          <a:lstStyle/>
          <a:p>
            <a:pPr algn="l" defTabSz="449323"/>
            <a:endParaRPr lang="en-US" sz="1600" dirty="0">
              <a:solidFill>
                <a:srgbClr val="FFFFFF"/>
              </a:solidFill>
              <a:latin typeface="Arial" pitchFamily="34" charset="0"/>
              <a:ea typeface="Apple LiGothic Medium" charset="-120"/>
              <a:cs typeface="+mn-cs"/>
              <a:sym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11" y="242095"/>
            <a:ext cx="8327414" cy="1021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2" y="5460506"/>
            <a:ext cx="286616" cy="303609"/>
          </a:xfrm>
          <a:prstGeom prst="rect">
            <a:avLst/>
          </a:prstGeom>
        </p:spPr>
        <p:txBody>
          <a:bodyPr vert="horz" lIns="44932" tIns="22466" rIns="44932" bIns="22466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fld id="{2F5CCB13-0A32-4557-88E9-079F0C330695}" type="slidenum">
              <a:rPr lang="en-US" smtClean="0">
                <a:solidFill>
                  <a:srgbClr val="0096D6">
                    <a:tint val="75000"/>
                  </a:srgbClr>
                </a:solidFill>
                <a:latin typeface="Arial"/>
                <a:ea typeface="+mn-ea"/>
                <a:cs typeface="+mn-cs"/>
              </a:rPr>
              <a:pPr defTabSz="7133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96D6">
                  <a:tint val="75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3526270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and Content no ty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white">
          <a:xfrm>
            <a:off x="1" y="0"/>
            <a:ext cx="1057275" cy="571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4932" tIns="22466" rIns="44932" bIns="22466"/>
          <a:lstStyle/>
          <a:p>
            <a:pPr algn="l" defTabSz="449323"/>
            <a:endParaRPr lang="en-US" sz="1600" dirty="0">
              <a:solidFill>
                <a:srgbClr val="FFFFFF"/>
              </a:solidFill>
              <a:latin typeface="Arial" pitchFamily="34" charset="0"/>
              <a:ea typeface="Apple LiGothic Medium" charset="-120"/>
              <a:cs typeface="+mn-cs"/>
              <a:sym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55" y="229196"/>
            <a:ext cx="8357818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55" y="1285875"/>
            <a:ext cx="8357818" cy="3771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155" y="714375"/>
            <a:ext cx="8357818" cy="428625"/>
          </a:xfrm>
        </p:spPr>
        <p:txBody>
          <a:bodyPr/>
          <a:lstStyle>
            <a:lvl1pPr marL="0" indent="0">
              <a:buNone/>
              <a:defRPr lang="en-US" sz="1500" dirty="0" smtClean="0">
                <a:solidFill>
                  <a:schemeClr val="accent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2" y="5460506"/>
            <a:ext cx="286616" cy="303609"/>
          </a:xfrm>
          <a:prstGeom prst="rect">
            <a:avLst/>
          </a:prstGeom>
        </p:spPr>
        <p:txBody>
          <a:bodyPr vert="horz" lIns="44932" tIns="22466" rIns="44932" bIns="22466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fld id="{2F5CCB13-0A32-4557-88E9-079F0C330695}" type="slidenum">
              <a:rPr lang="en-US" smtClean="0">
                <a:solidFill>
                  <a:srgbClr val="0096D6">
                    <a:tint val="75000"/>
                  </a:srgbClr>
                </a:solidFill>
                <a:latin typeface="Arial"/>
                <a:ea typeface="+mn-ea"/>
                <a:cs typeface="+mn-cs"/>
              </a:rPr>
              <a:pPr defTabSz="7133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96D6">
                  <a:tint val="75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480296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0213165"/>
      </p:ext>
    </p:extLst>
  </p:cSld>
  <p:clrMapOvr>
    <a:masterClrMapping/>
  </p:clrMapOvr>
  <p:transition>
    <p:wipe dir="r"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fld id="{B6BAC12B-E223-48C8-B403-78720120ED15}" type="datetimeFigureOut">
              <a:rPr lang="en-US" sz="14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t>8/31/15</a:t>
            </a:fld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5296960"/>
            <a:ext cx="2133600" cy="304271"/>
          </a:xfrm>
          <a:prstGeom prst="rect">
            <a:avLst/>
          </a:prstGeom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fld id="{8BF25901-F736-4D39-8F52-806F321E2428}" type="slidenum">
              <a:rPr lang="en-US" sz="14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7948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201121"/>
            <a:ext cx="8578850" cy="3773046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5270035"/>
      </p:ext>
    </p:extLst>
  </p:cSld>
  <p:clrMapOvr>
    <a:masterClrMapping/>
  </p:clrMapOvr>
  <p:transition>
    <p:wipe dir="r"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7"/>
          <p:cNvGrpSpPr/>
          <p:nvPr/>
        </p:nvGrpSpPr>
        <p:grpSpPr>
          <a:xfrm>
            <a:off x="341315" y="259303"/>
            <a:ext cx="733952" cy="427439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8" y="5459340"/>
            <a:ext cx="19483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89680" y="5457895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40539" y="5454475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2" name="Picture 1" descr="Screen Shot 2014-10-13 at 9.4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27703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633134" y="4703704"/>
            <a:ext cx="504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7068" y="4073408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400" b="1">
                <a:solidFill>
                  <a:srgbClr val="10253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8" y="4656667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000">
                <a:solidFill>
                  <a:srgbClr val="10253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8" y="5459340"/>
            <a:ext cx="19483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89680" y="5457895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40539" y="5454475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3" name="Picture 2" descr="SecCon2014-n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2763978"/>
          </a:xfrm>
          <a:prstGeom prst="rect">
            <a:avLst/>
          </a:prstGeom>
        </p:spPr>
      </p:pic>
      <p:grpSp>
        <p:nvGrpSpPr>
          <p:cNvPr id="22" name="Group 67"/>
          <p:cNvGrpSpPr/>
          <p:nvPr/>
        </p:nvGrpSpPr>
        <p:grpSpPr>
          <a:xfrm>
            <a:off x="341315" y="259303"/>
            <a:ext cx="733952" cy="427439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3" name="Rectangle 2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521965" y="4336815"/>
            <a:ext cx="4634235" cy="398434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24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524263" y="4732689"/>
            <a:ext cx="8077870" cy="375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10253F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82599" y="4797777"/>
            <a:ext cx="7950617" cy="366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74132" y="4365037"/>
            <a:ext cx="7950617" cy="366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7068" y="4073408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400" b="1">
                <a:solidFill>
                  <a:srgbClr val="10253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8" y="4656667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000">
                <a:solidFill>
                  <a:srgbClr val="10253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02043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89" y="115586"/>
            <a:ext cx="8588861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4" y="4507671"/>
            <a:ext cx="1363133" cy="120732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" y="96771"/>
            <a:ext cx="8588861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8113" y="772066"/>
            <a:ext cx="8578850" cy="4137660"/>
          </a:xfrm>
          <a:prstGeom prst="rect">
            <a:avLst/>
          </a:prstGeo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defRPr sz="2200">
                <a:solidFill>
                  <a:srgbClr val="10253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4" y="4507671"/>
            <a:ext cx="1363133" cy="120732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5" y="134401"/>
            <a:ext cx="8588861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95800" y="862456"/>
            <a:ext cx="4122425" cy="4138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defRPr sz="1800">
                <a:solidFill>
                  <a:srgbClr val="10253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10253F"/>
                </a:solidFill>
                <a:latin typeface="+mj-lt"/>
              </a:defRPr>
            </a:lvl2pPr>
            <a:lvl3pPr>
              <a:defRPr sz="1200">
                <a:solidFill>
                  <a:srgbClr val="10253F"/>
                </a:solidFill>
                <a:latin typeface="+mj-lt"/>
              </a:defRPr>
            </a:lvl3pPr>
            <a:lvl4pPr>
              <a:defRPr sz="1100">
                <a:solidFill>
                  <a:srgbClr val="10253F"/>
                </a:solidFill>
                <a:latin typeface="+mj-lt"/>
              </a:defRPr>
            </a:lvl4pPr>
            <a:lvl5pPr>
              <a:defRPr sz="1100"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54401" y="824827"/>
            <a:ext cx="4122425" cy="4138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defRPr sz="1800">
                <a:solidFill>
                  <a:srgbClr val="10253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10253F"/>
                </a:solidFill>
                <a:latin typeface="+mj-lt"/>
              </a:defRPr>
            </a:lvl2pPr>
            <a:lvl3pPr>
              <a:defRPr sz="1200">
                <a:solidFill>
                  <a:srgbClr val="10253F"/>
                </a:solidFill>
                <a:latin typeface="+mj-lt"/>
              </a:defRPr>
            </a:lvl3pPr>
            <a:lvl4pPr>
              <a:defRPr sz="1100">
                <a:solidFill>
                  <a:srgbClr val="10253F"/>
                </a:solidFill>
                <a:latin typeface="+mj-lt"/>
              </a:defRPr>
            </a:lvl4pPr>
            <a:lvl5pPr>
              <a:defRPr sz="1100"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4" y="4507671"/>
            <a:ext cx="1363133" cy="120732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60706" y="74797"/>
            <a:ext cx="8567244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97318" y="806979"/>
            <a:ext cx="8439461" cy="3587750"/>
          </a:xfrm>
          <a:prstGeom prst="rect">
            <a:avLst/>
          </a:prstGeom>
        </p:spPr>
        <p:txBody>
          <a:bodyPr anchor="ctr" anchorCtr="1"/>
          <a:lstStyle>
            <a:lvl1pPr>
              <a:buNone/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4" y="4507671"/>
            <a:ext cx="1363133" cy="120732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le Slide-White">
    <p:bg>
      <p:bgPr>
        <a:solidFill>
          <a:srgbClr val="0E0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7"/>
          <p:cNvGrpSpPr/>
          <p:nvPr/>
        </p:nvGrpSpPr>
        <p:grpSpPr>
          <a:xfrm>
            <a:off x="341315" y="259303"/>
            <a:ext cx="733952" cy="427439"/>
            <a:chOff x="609600" y="528537"/>
            <a:chExt cx="1444734" cy="763789"/>
          </a:xfrm>
          <a:solidFill>
            <a:schemeClr val="tx1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8" y="5459340"/>
            <a:ext cx="19483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89680" y="5457895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40539" y="5454475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2" name="Picture 1" descr="Screen Shot 2014-10-13 at 9.4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053630"/>
            <a:ext cx="9144000" cy="2770331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521965" y="4336815"/>
            <a:ext cx="4634235" cy="398434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24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524264" y="4732689"/>
            <a:ext cx="4684867" cy="320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10253F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7068" y="4073408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400" b="1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8" y="4656667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26100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7_Title Slide-White">
    <p:bg>
      <p:bgPr>
        <a:solidFill>
          <a:srgbClr val="0E0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8" y="5459340"/>
            <a:ext cx="19483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89680" y="5457895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40539" y="5454475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3" name="Picture 2" descr="SecCon2014-n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044222"/>
            <a:ext cx="9144000" cy="2763978"/>
          </a:xfrm>
          <a:prstGeom prst="rect">
            <a:avLst/>
          </a:prstGeom>
        </p:spPr>
      </p:pic>
      <p:grpSp>
        <p:nvGrpSpPr>
          <p:cNvPr id="22" name="Group 67"/>
          <p:cNvGrpSpPr/>
          <p:nvPr/>
        </p:nvGrpSpPr>
        <p:grpSpPr>
          <a:xfrm>
            <a:off x="341315" y="259303"/>
            <a:ext cx="733952" cy="427439"/>
            <a:chOff x="609600" y="528537"/>
            <a:chExt cx="1444734" cy="763789"/>
          </a:xfrm>
          <a:solidFill>
            <a:srgbClr val="FFFFFF"/>
          </a:solidFill>
        </p:grpSpPr>
        <p:sp>
          <p:nvSpPr>
            <p:cNvPr id="23" name="Rectangle 2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4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7068" y="4073408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400" b="1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8" y="4656667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10480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Bullet_Title only">
    <p:bg>
      <p:bgPr>
        <a:solidFill>
          <a:srgbClr val="0E0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89" y="115586"/>
            <a:ext cx="8588861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34865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Bullet">
    <p:bg>
      <p:bgPr>
        <a:solidFill>
          <a:srgbClr val="0E0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" y="96771"/>
            <a:ext cx="8588861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8113" y="772066"/>
            <a:ext cx="8578850" cy="4137660"/>
          </a:xfrm>
          <a:prstGeom prst="rect">
            <a:avLst/>
          </a:prstGeo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defRPr sz="22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FFFFFF"/>
                </a:solidFill>
                <a:latin typeface="+mj-lt"/>
              </a:defRPr>
            </a:lvl2pPr>
            <a:lvl3pPr>
              <a:defRPr>
                <a:solidFill>
                  <a:srgbClr val="FFFFFF"/>
                </a:solidFill>
                <a:latin typeface="+mj-lt"/>
              </a:defRPr>
            </a:lvl3pPr>
            <a:lvl4pPr>
              <a:defRPr>
                <a:solidFill>
                  <a:srgbClr val="FFFFFF"/>
                </a:solidFill>
                <a:latin typeface="+mj-lt"/>
              </a:defRPr>
            </a:lvl4pPr>
            <a:lvl5pPr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34531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8939202"/>
      </p:ext>
    </p:extLst>
  </p:cSld>
  <p:clrMapOvr>
    <a:masterClrMapping/>
  </p:clrMapOvr>
  <p:transition>
    <p:wipe dir="r"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Bullet_Heavy Text">
    <p:bg>
      <p:bgPr>
        <a:solidFill>
          <a:srgbClr val="0E0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5" y="134401"/>
            <a:ext cx="8588861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95800" y="862456"/>
            <a:ext cx="4122425" cy="4138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defRPr sz="18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FFFFFF"/>
                </a:solidFill>
                <a:latin typeface="+mj-lt"/>
              </a:defRPr>
            </a:lvl2pPr>
            <a:lvl3pPr>
              <a:defRPr sz="1200">
                <a:solidFill>
                  <a:srgbClr val="FFFFFF"/>
                </a:solidFill>
                <a:latin typeface="+mj-lt"/>
              </a:defRPr>
            </a:lvl3pPr>
            <a:lvl4pPr>
              <a:defRPr sz="1100">
                <a:solidFill>
                  <a:srgbClr val="FFFFFF"/>
                </a:solidFill>
                <a:latin typeface="+mj-lt"/>
              </a:defRPr>
            </a:lvl4pPr>
            <a:lvl5pPr>
              <a:defRPr sz="11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54401" y="824827"/>
            <a:ext cx="4122425" cy="4138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defRPr sz="18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FFFFFF"/>
                </a:solidFill>
                <a:latin typeface="+mj-lt"/>
              </a:defRPr>
            </a:lvl2pPr>
            <a:lvl3pPr>
              <a:defRPr sz="1200">
                <a:solidFill>
                  <a:srgbClr val="FFFFFF"/>
                </a:solidFill>
                <a:latin typeface="+mj-lt"/>
              </a:defRPr>
            </a:lvl3pPr>
            <a:lvl4pPr>
              <a:defRPr sz="1100">
                <a:solidFill>
                  <a:srgbClr val="FFFFFF"/>
                </a:solidFill>
                <a:latin typeface="+mj-lt"/>
              </a:defRPr>
            </a:lvl4pPr>
            <a:lvl5pPr>
              <a:defRPr sz="11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477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le and Chart">
    <p:bg>
      <p:bgPr>
        <a:solidFill>
          <a:srgbClr val="0E0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60706" y="74797"/>
            <a:ext cx="8567244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97318" y="806979"/>
            <a:ext cx="8439461" cy="3587750"/>
          </a:xfrm>
          <a:prstGeom prst="rect">
            <a:avLst/>
          </a:prstGeom>
        </p:spPr>
        <p:txBody>
          <a:bodyPr anchor="ctr" anchorCtr="1"/>
          <a:lstStyle>
            <a:lvl1pPr>
              <a:buNone/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28995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Demo">
    <p:bg>
      <p:bgPr>
        <a:solidFill>
          <a:srgbClr val="0E0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97" y="3566171"/>
            <a:ext cx="4684867" cy="320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8" y="2735587"/>
            <a:ext cx="4712557" cy="851959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93" y="1598084"/>
            <a:ext cx="2676525" cy="2407709"/>
          </a:xfrm>
          <a:prstGeom prst="rect">
            <a:avLst/>
          </a:prstGeom>
        </p:spPr>
        <p:txBody>
          <a:bodyPr anchor="ctr" anchorCtr="1"/>
          <a:lstStyle>
            <a:lvl1pPr algn="ctr"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37210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le Slide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8" y="5459340"/>
            <a:ext cx="19483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89680" y="5457895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40539" y="5454475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3" name="Picture 2" descr="SecCon2014-n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97185"/>
            <a:ext cx="9144000" cy="2763978"/>
          </a:xfrm>
          <a:prstGeom prst="rect">
            <a:avLst/>
          </a:prstGeom>
        </p:spPr>
      </p:pic>
      <p:grpSp>
        <p:nvGrpSpPr>
          <p:cNvPr id="22" name="Group 67"/>
          <p:cNvGrpSpPr/>
          <p:nvPr/>
        </p:nvGrpSpPr>
        <p:grpSpPr>
          <a:xfrm>
            <a:off x="341315" y="259303"/>
            <a:ext cx="733952" cy="427439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3" name="Rectangle 2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7068" y="4073408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400" b="1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8" y="4656667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48032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le Slide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7"/>
          <p:cNvGrpSpPr/>
          <p:nvPr/>
        </p:nvGrpSpPr>
        <p:grpSpPr>
          <a:xfrm>
            <a:off x="341315" y="259303"/>
            <a:ext cx="733952" cy="427439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8" y="5459340"/>
            <a:ext cx="19483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89680" y="5457895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40539" y="5454475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2" name="Picture 1" descr="Screen Shot 2014-10-13 at 9.4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987778"/>
            <a:ext cx="9144000" cy="2770331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521965" y="4336815"/>
            <a:ext cx="4634235" cy="398434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24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524264" y="4732689"/>
            <a:ext cx="4684867" cy="320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10253F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7068" y="4073408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400" b="1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8" y="4656667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94510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Bullet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89" y="115586"/>
            <a:ext cx="8588861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78969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Bu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" y="96771"/>
            <a:ext cx="8588861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8113" y="772066"/>
            <a:ext cx="8578850" cy="4137660"/>
          </a:xfrm>
          <a:prstGeom prst="rect">
            <a:avLst/>
          </a:prstGeo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defRPr sz="22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FFFFFF"/>
                </a:solidFill>
                <a:latin typeface="+mj-lt"/>
              </a:defRPr>
            </a:lvl2pPr>
            <a:lvl3pPr>
              <a:defRPr>
                <a:solidFill>
                  <a:srgbClr val="FFFFFF"/>
                </a:solidFill>
                <a:latin typeface="+mj-lt"/>
              </a:defRPr>
            </a:lvl3pPr>
            <a:lvl4pPr>
              <a:defRPr>
                <a:solidFill>
                  <a:srgbClr val="FFFFFF"/>
                </a:solidFill>
                <a:latin typeface="+mj-lt"/>
              </a:defRPr>
            </a:lvl4pPr>
            <a:lvl5pPr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61359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Bullet_Heavy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5" y="134401"/>
            <a:ext cx="8588861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95800" y="862456"/>
            <a:ext cx="4122425" cy="4138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defRPr sz="18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FFFFFF"/>
                </a:solidFill>
                <a:latin typeface="+mj-lt"/>
              </a:defRPr>
            </a:lvl2pPr>
            <a:lvl3pPr>
              <a:defRPr sz="1200">
                <a:solidFill>
                  <a:srgbClr val="FFFFFF"/>
                </a:solidFill>
                <a:latin typeface="+mj-lt"/>
              </a:defRPr>
            </a:lvl3pPr>
            <a:lvl4pPr>
              <a:defRPr sz="1100">
                <a:solidFill>
                  <a:srgbClr val="FFFFFF"/>
                </a:solidFill>
                <a:latin typeface="+mj-lt"/>
              </a:defRPr>
            </a:lvl4pPr>
            <a:lvl5pPr>
              <a:defRPr sz="11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54401" y="824827"/>
            <a:ext cx="4122425" cy="4138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defRPr sz="18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FFFFFF"/>
                </a:solidFill>
                <a:latin typeface="+mj-lt"/>
              </a:defRPr>
            </a:lvl2pPr>
            <a:lvl3pPr>
              <a:defRPr sz="1200">
                <a:solidFill>
                  <a:srgbClr val="FFFFFF"/>
                </a:solidFill>
                <a:latin typeface="+mj-lt"/>
              </a:defRPr>
            </a:lvl3pPr>
            <a:lvl4pPr>
              <a:defRPr sz="1100">
                <a:solidFill>
                  <a:srgbClr val="FFFFFF"/>
                </a:solidFill>
                <a:latin typeface="+mj-lt"/>
              </a:defRPr>
            </a:lvl4pPr>
            <a:lvl5pPr>
              <a:defRPr sz="11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17255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and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60706" y="74797"/>
            <a:ext cx="8567244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97318" y="806979"/>
            <a:ext cx="8439461" cy="3587750"/>
          </a:xfrm>
          <a:prstGeom prst="rect">
            <a:avLst/>
          </a:prstGeom>
        </p:spPr>
        <p:txBody>
          <a:bodyPr anchor="ctr" anchorCtr="1"/>
          <a:lstStyle>
            <a:lvl1pPr>
              <a:buNone/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88938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Dem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97" y="3566171"/>
            <a:ext cx="4684867" cy="320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8" y="2735587"/>
            <a:ext cx="4712557" cy="851959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93" y="1598084"/>
            <a:ext cx="2676525" cy="2407709"/>
          </a:xfrm>
          <a:prstGeom prst="rect">
            <a:avLst/>
          </a:prstGeom>
        </p:spPr>
        <p:txBody>
          <a:bodyPr anchor="ctr" anchorCtr="1"/>
          <a:lstStyle>
            <a:lvl1pPr algn="ctr"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3355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84751" y="1176073"/>
            <a:ext cx="3759200" cy="399520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0827" y="5459053"/>
            <a:ext cx="256857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525E04FF-722B-4E4C-B125-A604DEC6ECFF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1" name="Picture 1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240" y="1112575"/>
            <a:ext cx="84137" cy="413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10432" y="3946293"/>
            <a:ext cx="3236976" cy="338548"/>
          </a:xfrm>
          <a:noFill/>
        </p:spPr>
        <p:txBody>
          <a:bodyPr rtlCol="0">
            <a:spAutoFit/>
          </a:bodyPr>
          <a:lstStyle>
            <a:lvl1pPr marL="114292" marR="0" indent="-114292" algn="l" defTabSz="9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5905812"/>
      </p:ext>
    </p:extLst>
  </p:cSld>
  <p:clrMapOvr>
    <a:masterClrMapping/>
  </p:clrMapOvr>
  <p:transition>
    <p:wipe dir="r"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 name="3_Title Slide-animated gradient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21394" y="2343197"/>
            <a:ext cx="8301718" cy="716367"/>
          </a:xfrm>
          <a:prstGeom prst="rect">
            <a:avLst/>
          </a:prstGeom>
        </p:spPr>
        <p:txBody>
          <a:bodyPr lIns="68589" tIns="34295" rIns="68589" bIns="34295"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25" y="3704167"/>
            <a:ext cx="8112126" cy="1045103"/>
          </a:xfrm>
          <a:prstGeom prst="rect">
            <a:avLst/>
          </a:prstGeom>
        </p:spPr>
        <p:txBody>
          <a:bodyPr lIns="91424" tIns="45712" rIns="91424" bIns="45712" anchor="b" anchorCtr="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/>
                </a:solidFill>
                <a:latin typeface="+mn-lt"/>
                <a:cs typeface="CiscoSan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Engineering Lead, PM, and Manager Names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51847" y="5086585"/>
            <a:ext cx="8112650" cy="320146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52572" y="2913893"/>
            <a:ext cx="8302625" cy="332223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304793" indent="0">
              <a:buNone/>
              <a:defRPr/>
            </a:lvl2pPr>
            <a:lvl3pPr marL="427419" indent="0">
              <a:buNone/>
              <a:defRPr/>
            </a:lvl3pPr>
            <a:lvl4pPr marL="516715" indent="0">
              <a:buNone/>
              <a:defRPr/>
            </a:lvl4pPr>
            <a:lvl5pPr marL="601246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grpSp>
        <p:nvGrpSpPr>
          <p:cNvPr id="28" name="Group 67"/>
          <p:cNvGrpSpPr/>
          <p:nvPr/>
        </p:nvGrpSpPr>
        <p:grpSpPr>
          <a:xfrm>
            <a:off x="285167" y="342085"/>
            <a:ext cx="862739" cy="510922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32" name="Rectangle 3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7" name="Rectangle 4"/>
          <p:cNvSpPr>
            <a:spLocks noChangeArrowheads="1"/>
          </p:cNvSpPr>
          <p:nvPr/>
        </p:nvSpPr>
        <p:spPr bwMode="ltGray">
          <a:xfrm>
            <a:off x="292048" y="5511940"/>
            <a:ext cx="34205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 anchorCtr="0">
            <a:spAutoFit/>
          </a:bodyPr>
          <a:lstStyle/>
          <a:p>
            <a:pPr algn="l" defTabSz="610744">
              <a:lnSpc>
                <a:spcPct val="100000"/>
              </a:lnSpc>
            </a:pPr>
            <a:r>
              <a:rPr lang="en-US" sz="600" b="1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2013-2014  Cisco and/or its affiliates. All rights reserved.</a:t>
            </a:r>
            <a:endParaRPr lang="en-US" sz="600" b="1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807258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20" y="379064"/>
            <a:ext cx="8659368" cy="812800"/>
          </a:xfrm>
          <a:prstGeom prst="rect">
            <a:avLst/>
          </a:prstGeom>
        </p:spPr>
        <p:txBody>
          <a:bodyPr lIns="68589" tIns="34295" rIns="68589" bIns="3429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768548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4" y="360179"/>
            <a:ext cx="8588861" cy="698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172454"/>
      </p:ext>
    </p:extLst>
  </p:cSld>
  <p:clrMapOvr>
    <a:masterClrMapping/>
  </p:clrMapOvr>
  <p:transition>
    <p:wipe dir="r"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4" y="4957198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4957198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9" y="4957198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5511801"/>
            <a:ext cx="780312" cy="2766291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7" y="551180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8" y="5599542"/>
            <a:ext cx="662549" cy="52758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2" y="5557163"/>
            <a:ext cx="779356" cy="46219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6931891"/>
            <a:ext cx="780312" cy="2766291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9129008" cy="531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61" name="Rectangle 60"/>
          <p:cNvSpPr/>
          <p:nvPr userDrawn="1"/>
        </p:nvSpPr>
        <p:spPr>
          <a:xfrm>
            <a:off x="1" y="5451078"/>
            <a:ext cx="9129008" cy="263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2015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4" name="Rectangle 5"/>
          <p:cNvSpPr>
            <a:spLocks noChangeArrowheads="1"/>
          </p:cNvSpPr>
          <p:nvPr userDrawn="1"/>
        </p:nvSpPr>
        <p:spPr bwMode="ltGray">
          <a:xfrm>
            <a:off x="7986466" y="5457892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</a:t>
            </a:r>
            <a:r>
              <a:rPr lang="en-US" sz="600" dirty="0" smtClean="0">
                <a:solidFill>
                  <a:srgbClr val="C0C0C0"/>
                </a:solidFill>
                <a:latin typeface="Arial"/>
              </a:rPr>
              <a:t>Public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6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3284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4" y="4635502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4699002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9" y="4635502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4992" y="0"/>
            <a:ext cx="9129008" cy="531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1" y="5451078"/>
            <a:ext cx="9129008" cy="263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7986466" y="5457892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</a:t>
            </a:r>
            <a:r>
              <a:rPr lang="en-US" sz="600" dirty="0" smtClean="0">
                <a:solidFill>
                  <a:srgbClr val="C0C0C0"/>
                </a:solidFill>
                <a:latin typeface="Arial"/>
              </a:rPr>
              <a:t>Public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2015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7944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297549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531433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4" y="-2427732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2" y="474932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26347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053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7" name="Rounded Rectangle 36"/>
          <p:cNvSpPr/>
          <p:nvPr userDrawn="1"/>
        </p:nvSpPr>
        <p:spPr>
          <a:xfrm>
            <a:off x="1823499" y="275745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>
            <a:off x="0" y="103057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4" y="-171335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2" y="2319821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45325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5434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8" name="Rounded Rectangle 37"/>
          <p:cNvSpPr/>
          <p:nvPr userDrawn="1"/>
        </p:nvSpPr>
        <p:spPr>
          <a:xfrm>
            <a:off x="0" y="103057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4" y="-171335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2" y="2319821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45325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1823499" y="275745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7978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585605"/>
            <a:ext cx="8477250" cy="286543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8" y="2517100"/>
            <a:ext cx="8694295" cy="279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61185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120140"/>
            <a:ext cx="8578850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9111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2588949"/>
            <a:ext cx="84772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7489" y="2517511"/>
            <a:ext cx="8694737" cy="2797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B0639DAD-C012-6C43-AC58-843DE2876387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41752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2219970"/>
      </p:ext>
    </p:extLst>
  </p:cSld>
  <p:clrMapOvr>
    <a:masterClrMapping/>
  </p:clrMapOvr>
  <p:transition>
    <p:wipe dir="r"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449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4984231" y="1176036"/>
            <a:ext cx="3759720" cy="399499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pic>
        <p:nvPicPr>
          <p:cNvPr id="21" name="Picture 20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48238" y="1112762"/>
            <a:ext cx="83809" cy="4134553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1" y="4064000"/>
            <a:ext cx="3200400" cy="3810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4497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EW_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39742" y="1123950"/>
            <a:ext cx="3297830" cy="4166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8259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2051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51460"/>
            <a:ext cx="4123944" cy="698500"/>
          </a:xfrm>
        </p:spPr>
        <p:txBody>
          <a:bodyPr vert="horz" lIns="82290" tIns="45717" rIns="82290" bIns="45717" rtlCol="0" anchor="t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pic>
        <p:nvPicPr>
          <p:cNvPr id="15" name="Picture 14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786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818888" y="251460"/>
            <a:ext cx="4123944" cy="698500"/>
          </a:xfrm>
          <a:prstGeom prst="rect">
            <a:avLst/>
          </a:prstGeom>
        </p:spPr>
        <p:txBody>
          <a:bodyPr vert="horz" lIns="82290" tIns="45717" rIns="82290" bIns="45717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  <a:t>Two Column</a:t>
            </a:r>
            <a:b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</a:br>
            <a: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  <a:t>Title Right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1453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5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8" y="5296524"/>
            <a:ext cx="8694295" cy="17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3816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2901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7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5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5050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282594"/>
            <a:ext cx="9144000" cy="22657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5005604"/>
            <a:ext cx="7461250" cy="276993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5998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333500"/>
            <a:ext cx="4005072" cy="31242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623060"/>
            <a:ext cx="3429000" cy="2491740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7842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7346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35297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34E23E61-C8E4-F943-A482-A877E798C9CA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0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0827" y="5459053"/>
            <a:ext cx="256857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51460"/>
            <a:ext cx="4123944" cy="698500"/>
          </a:xfrm>
        </p:spPr>
        <p:txBody>
          <a:bodyPr anchor="t"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18888" y="259080"/>
            <a:ext cx="3895344" cy="701040"/>
          </a:xfrm>
        </p:spPr>
        <p:txBody>
          <a:bodyPr lIns="82290" rIns="82290" rtlCol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0097608"/>
      </p:ext>
    </p:extLst>
  </p:cSld>
  <p:clrMapOvr>
    <a:masterClrMapping/>
  </p:clrMapOvr>
  <p:transition>
    <p:wipe dir="r"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8" y="5296524"/>
            <a:ext cx="8694295" cy="17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598951"/>
            <a:ext cx="4117446" cy="2517098"/>
          </a:xfrm>
        </p:spPr>
        <p:txBody>
          <a:bodyPr vert="horz" lIns="82290" tIns="45717" rIns="82290" bIns="45717" rtlCol="0" anchor="ctr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259080"/>
            <a:ext cx="3895344" cy="517398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9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2452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5" y="3566160"/>
            <a:ext cx="4684867" cy="320146"/>
          </a:xfrm>
        </p:spPr>
        <p:txBody>
          <a:bodyPr vert="horz" lIns="91434" tIns="45717" rIns="91434" bIns="45717"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5" y="2735580"/>
            <a:ext cx="4712557" cy="851958"/>
          </a:xfrm>
        </p:spPr>
        <p:txBody>
          <a:bodyPr vert="horz" lIns="82290" tIns="45717" rIns="82290" bIns="45717" rtlCol="0" anchor="b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7" y="1598084"/>
            <a:ext cx="2676525" cy="2407708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7426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5118102"/>
            <a:ext cx="9156700" cy="5968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2981739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2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42598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2" y="69573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281470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 anchor="b" anchorCtr="0"/>
          <a:lstStyle>
            <a:lvl1pPr marL="228584" indent="-228584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60" y="5457892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60" y="5457892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9" y="4465753"/>
            <a:ext cx="8574685" cy="511968"/>
          </a:xfrm>
        </p:spPr>
        <p:txBody>
          <a:bodyPr vert="horz" lIns="91434" tIns="45717" rIns="91434" bIns="45717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2593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662940"/>
            <a:ext cx="5349240" cy="33375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5" y="3995293"/>
            <a:ext cx="5347552" cy="830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3378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9" y="259080"/>
            <a:ext cx="3273552" cy="20497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2335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716280"/>
            <a:ext cx="3630168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1098756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9567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259291"/>
            <a:ext cx="3268136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4" y="259291"/>
            <a:ext cx="3258612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259291"/>
            <a:ext cx="1806574" cy="109008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5" y="2524127"/>
            <a:ext cx="2501965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524127"/>
            <a:ext cx="4025374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403049"/>
            <a:ext cx="1806574" cy="286846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4319134"/>
            <a:ext cx="1806574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6166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259081"/>
            <a:ext cx="8476488" cy="506282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2386"/>
            <a:ext cx="8477250" cy="142875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6773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76200"/>
            <a:ext cx="9326880" cy="58674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6358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4" tIns="45717" rIns="91434" bIns="45717"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5499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93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15076" y="81979"/>
            <a:ext cx="2633472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5902" y="81980"/>
            <a:ext cx="2670175" cy="959116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95651" y="81979"/>
            <a:ext cx="2596896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6436149"/>
      </p:ext>
    </p:extLst>
  </p:cSld>
  <p:clrMapOvr>
    <a:masterClrMapping/>
  </p:clrMapOvr>
  <p:transition>
    <p:wipe dir="r"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7860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0469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4" y="4870458"/>
            <a:ext cx="41443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1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2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3" y="4866835"/>
            <a:ext cx="16480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4866835"/>
            <a:ext cx="107462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8" y="4711833"/>
            <a:ext cx="39033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7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71" y="4604741"/>
            <a:ext cx="39033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60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40" y="4711833"/>
            <a:ext cx="41443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30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20" y="4604741"/>
            <a:ext cx="39515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81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71" y="4711833"/>
            <a:ext cx="39515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9490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090504"/>
            <a:ext cx="116616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081339"/>
            <a:ext cx="463750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8" y="3081339"/>
            <a:ext cx="302387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7" y="2568700"/>
            <a:ext cx="10983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6" y="2441818"/>
            <a:ext cx="109835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6" y="2267353"/>
            <a:ext cx="109835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5" y="2441817"/>
            <a:ext cx="109835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2568700"/>
            <a:ext cx="116616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8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20" y="2267353"/>
            <a:ext cx="111191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3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5" y="2568700"/>
            <a:ext cx="111191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2550408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7141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4" y="4870458"/>
            <a:ext cx="41443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1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2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3" y="4866835"/>
            <a:ext cx="16480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4866835"/>
            <a:ext cx="107462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8" y="4711833"/>
            <a:ext cx="39033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7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71" y="4604741"/>
            <a:ext cx="39033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60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40" y="4711833"/>
            <a:ext cx="41443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30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20" y="4604741"/>
            <a:ext cx="39515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81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71" y="4711833"/>
            <a:ext cx="39515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9229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2550408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090504"/>
            <a:ext cx="116616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081339"/>
            <a:ext cx="463750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8" y="3081339"/>
            <a:ext cx="302387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7" y="2568700"/>
            <a:ext cx="10983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6" y="2441818"/>
            <a:ext cx="109835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6" y="2267353"/>
            <a:ext cx="109835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5" y="2441817"/>
            <a:ext cx="109835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2568700"/>
            <a:ext cx="116616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8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20" y="2267353"/>
            <a:ext cx="111191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3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5" y="2568700"/>
            <a:ext cx="111191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86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 No Sub o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10" y="254000"/>
            <a:ext cx="7435849" cy="698500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10" y="1333505"/>
            <a:ext cx="7435849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ltGray">
          <a:xfrm>
            <a:off x="8594418" y="5482391"/>
            <a:ext cx="322573" cy="2368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1000">
                <a:solidFill>
                  <a:srgbClr val="8E8E95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8E8E9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4028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1183335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2407"/>
            <a:ext cx="9144000" cy="22621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rtlCol="0" anchor="ctr" anchorCtr="1">
            <a:norm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7" y="5005604"/>
            <a:ext cx="7461250" cy="276993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0029798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333500"/>
            <a:ext cx="4005072" cy="3124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623060"/>
            <a:ext cx="3429000" cy="2491740"/>
          </a:xfrm>
        </p:spPr>
        <p:txBody>
          <a:bodyPr rtlCol="0" anchor="ctr" anchorCtr="1">
            <a:norm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9677495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8622177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8137022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598951"/>
            <a:ext cx="4117446" cy="2517098"/>
          </a:xfrm>
        </p:spPr>
        <p:txBody>
          <a:bodyPr anchor="ctr"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259080"/>
            <a:ext cx="3895344" cy="517398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03505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/>
          <p:nvPr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5" y="3566160"/>
            <a:ext cx="4684867" cy="320146"/>
          </a:xfrm>
        </p:spPr>
        <p:txBody>
          <a:bodyPr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5" y="2735580"/>
            <a:ext cx="4712557" cy="851958"/>
          </a:xfrm>
        </p:spPr>
        <p:txBody>
          <a:bodyPr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7" y="1598084"/>
            <a:ext cx="2676525" cy="2407708"/>
          </a:xfrm>
        </p:spPr>
        <p:txBody>
          <a:bodyPr rtlCol="0" anchor="ctr" anchorCtr="1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7449663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5118366"/>
            <a:ext cx="9156700" cy="596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824040" y="-2981854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" y="-537104"/>
            <a:ext cx="1730375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>
            <a:off x="1014415" y="-537104"/>
            <a:ext cx="1728787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5402" y="1426104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05775" y="695854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>
            <a:off x="3035302" y="-2815167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ltGray">
          <a:xfrm>
            <a:off x="7762876" y="5457729"/>
            <a:ext cx="812800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ltGray">
          <a:xfrm>
            <a:off x="8648700" y="5455083"/>
            <a:ext cx="261938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81F95AAC-C2C3-1E47-B1F4-7964AF9EE4A4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ltGray">
          <a:xfrm>
            <a:off x="7762876" y="5457729"/>
            <a:ext cx="812800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ltGray">
          <a:xfrm>
            <a:off x="8648700" y="5455083"/>
            <a:ext cx="261938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C77948E4-835A-404D-A1E3-4BDAAF8844E8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/>
          <a:lstStyle>
            <a:lvl1pPr marL="174613" indent="-174613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9770" y="4465753"/>
            <a:ext cx="8574685" cy="51196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96997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201121"/>
            <a:ext cx="8578850" cy="3773046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4497853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92300" y="662782"/>
            <a:ext cx="5348288" cy="33377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2301" y="3995208"/>
            <a:ext cx="5346700" cy="830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9447269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8139" y="259292"/>
            <a:ext cx="3273425" cy="204919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5966210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92688" y="715698"/>
            <a:ext cx="3630612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997190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5331494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68713" y="259292"/>
            <a:ext cx="3268662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964" y="259292"/>
            <a:ext cx="3259137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1990" y="259293"/>
            <a:ext cx="1806575" cy="1090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963" y="2524125"/>
            <a:ext cx="2501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1476" y="2524125"/>
            <a:ext cx="4025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1990" y="1403615"/>
            <a:ext cx="1806575" cy="2868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1990" y="4319324"/>
            <a:ext cx="1806575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8732345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138" y="259293"/>
            <a:ext cx="8477250" cy="50628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C15FE770-3487-914F-97DE-558DD45B7369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1539284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1440" y="-76200"/>
            <a:ext cx="9326880" cy="58674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9813409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329184" y="647700"/>
            <a:ext cx="84856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9668372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7678231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9514838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9DCF2DEA-757D-EE40-8879-E7F64311551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532063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2658671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5459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526" y="2550585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61960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22980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4526" y="2550585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50260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Left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4400" y="1333500"/>
            <a:ext cx="4775200" cy="3873500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952500"/>
            <a:ext cx="3048000" cy="4762500"/>
          </a:xfrm>
        </p:spPr>
        <p:txBody>
          <a:bodyPr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0165633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0665930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Right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3" y="1333500"/>
            <a:ext cx="4540249" cy="3771636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45402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952500"/>
            <a:ext cx="3048000" cy="4762500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2353266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and Content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hidden">
          <a:xfrm>
            <a:off x="0" y="2800616"/>
            <a:ext cx="9144000" cy="291438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183B7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6274224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3753" y="988785"/>
            <a:ext cx="7435849" cy="3175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3751" y="5259064"/>
            <a:ext cx="7461250" cy="307770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2728648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and Content Gre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hidden">
          <a:xfrm>
            <a:off x="0" y="2800616"/>
            <a:ext cx="9144000" cy="291438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8E8E95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712769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84751" y="1176073"/>
            <a:ext cx="3759200" cy="399520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0827" y="5459053"/>
            <a:ext cx="256857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525E04FF-722B-4E4C-B125-A604DEC6ECFF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1" name="Picture 1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240" y="1112575"/>
            <a:ext cx="84137" cy="413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10432" y="3946293"/>
            <a:ext cx="3236976" cy="338548"/>
          </a:xfrm>
          <a:noFill/>
        </p:spPr>
        <p:txBody>
          <a:bodyPr rtlCol="0">
            <a:spAutoFit/>
          </a:bodyPr>
          <a:lstStyle>
            <a:lvl1pPr marL="114292" marR="0" indent="-114292" algn="l" defTabSz="9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5318522"/>
      </p:ext>
    </p:extLst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9" indent="0">
              <a:buNone/>
              <a:defRPr sz="2000" b="1"/>
            </a:lvl2pPr>
            <a:lvl3pPr marL="914338" indent="0">
              <a:buNone/>
              <a:defRPr sz="1800" b="1"/>
            </a:lvl3pPr>
            <a:lvl4pPr marL="1371507" indent="0">
              <a:buNone/>
              <a:defRPr sz="1600" b="1"/>
            </a:lvl4pPr>
            <a:lvl5pPr marL="1828676" indent="0">
              <a:buNone/>
              <a:defRPr sz="1600" b="1"/>
            </a:lvl5pPr>
            <a:lvl6pPr marL="2285845" indent="0">
              <a:buNone/>
              <a:defRPr sz="1600" b="1"/>
            </a:lvl6pPr>
            <a:lvl7pPr marL="2743014" indent="0">
              <a:buNone/>
              <a:defRPr sz="1600" b="1"/>
            </a:lvl7pPr>
            <a:lvl8pPr marL="3200183" indent="0">
              <a:buNone/>
              <a:defRPr sz="1600" b="1"/>
            </a:lvl8pPr>
            <a:lvl9pPr marL="36573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9" indent="0">
              <a:buNone/>
              <a:defRPr sz="2000" b="1"/>
            </a:lvl2pPr>
            <a:lvl3pPr marL="914338" indent="0">
              <a:buNone/>
              <a:defRPr sz="1800" b="1"/>
            </a:lvl3pPr>
            <a:lvl4pPr marL="1371507" indent="0">
              <a:buNone/>
              <a:defRPr sz="1600" b="1"/>
            </a:lvl4pPr>
            <a:lvl5pPr marL="1828676" indent="0">
              <a:buNone/>
              <a:defRPr sz="1600" b="1"/>
            </a:lvl5pPr>
            <a:lvl6pPr marL="2285845" indent="0">
              <a:buNone/>
              <a:defRPr sz="1600" b="1"/>
            </a:lvl6pPr>
            <a:lvl7pPr marL="2743014" indent="0">
              <a:buNone/>
              <a:defRPr sz="1600" b="1"/>
            </a:lvl7pPr>
            <a:lvl8pPr marL="3200183" indent="0">
              <a:buNone/>
              <a:defRPr sz="1600" b="1"/>
            </a:lvl8pPr>
            <a:lvl9pPr marL="36573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71639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2353992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825502"/>
            <a:ext cx="7772400" cy="2174875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048001"/>
            <a:ext cx="6400800" cy="1639241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169" indent="0" algn="ctr">
              <a:buNone/>
            </a:lvl2pPr>
            <a:lvl3pPr marL="914338" indent="0" algn="ctr">
              <a:buNone/>
            </a:lvl3pPr>
            <a:lvl4pPr marL="1371507" indent="0" algn="ctr">
              <a:buNone/>
            </a:lvl4pPr>
            <a:lvl5pPr marL="1828676" indent="0" algn="ctr">
              <a:buNone/>
            </a:lvl5pPr>
            <a:lvl6pPr marL="2285845" indent="0" algn="ctr">
              <a:buNone/>
            </a:lvl6pPr>
            <a:lvl7pPr marL="2743014" indent="0" algn="ctr">
              <a:buNone/>
            </a:lvl7pPr>
            <a:lvl8pPr marL="3200183" indent="0" algn="ctr">
              <a:buNone/>
            </a:lvl8pPr>
            <a:lvl9pPr marL="3657352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>
          <a:xfrm>
            <a:off x="6553201" y="5204354"/>
            <a:ext cx="2133600" cy="39687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61EFCEDC-6F13-564A-8DCD-A15EE12CD670}" type="slidenum">
              <a:rPr lang="en-US" sz="18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4002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6015" y="5503333"/>
            <a:ext cx="174625" cy="12700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fld id="{7C9EF7FB-9E6E-844D-9BB0-05369B8573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576819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95697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95697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95697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 flipH="1">
            <a:off x="5870577" y="5511272"/>
            <a:ext cx="779463" cy="276621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6932613" y="5511272"/>
            <a:ext cx="657225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2190751" y="5599906"/>
            <a:ext cx="663575" cy="52757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2794002" y="5557574"/>
            <a:ext cx="779463" cy="46209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 rot="10800000" flipH="1">
            <a:off x="8037513" y="6932085"/>
            <a:ext cx="781050" cy="276621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" y="2"/>
            <a:ext cx="9129713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ECC5D0B5-8875-CA42-A2F2-73208C0319AC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13BBC5F5-3CE1-FE4B-AA65-3C3AD85D100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C4242BF7-44EA-9940-AAF0-9BB83AAD8E21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90EEF909-8B1E-2440-8BAC-3C3E0850AE31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10531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63550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69900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63550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88" y="2"/>
            <a:ext cx="9129712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F426ECAF-9229-5D4F-89B4-74E852438A99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4DB2FB3-39A8-AA46-9742-96838BF43E52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B0D8220-E9B3-2049-B06F-295A6337CF3E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59A6C69B-BFF8-2540-9967-76005772FB6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9190551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-2975240"/>
            <a:ext cx="1728787" cy="116787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-53181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242755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4749271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263387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4303AE89-69B3-9B4B-9C7C-E6FCF8DF90E3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25080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2756959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1030554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1713178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2320396"/>
            <a:ext cx="1728788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45521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947A3333-53B5-7644-ACB1-399BBBF8A4DC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8879834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2588949"/>
            <a:ext cx="84772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7489" y="2517511"/>
            <a:ext cx="8694737" cy="2797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42DB2EB8-FCD6-B94D-820C-00609CE2327E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83597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201121"/>
            <a:ext cx="8578850" cy="3773046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585639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3624771"/>
      </p:ext>
    </p:extLst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771950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84751" y="1176073"/>
            <a:ext cx="3759200" cy="399520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0827" y="5466748"/>
            <a:ext cx="256857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76249DBE-0014-0B49-B5CB-31E1334C4D4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240" y="1112575"/>
            <a:ext cx="84137" cy="413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10432" y="3946293"/>
            <a:ext cx="3236976" cy="338548"/>
          </a:xfrm>
          <a:noFill/>
        </p:spPr>
        <p:txBody>
          <a:bodyPr rtlCol="0">
            <a:spAutoFit/>
          </a:bodyPr>
          <a:lstStyle>
            <a:lvl1pPr marL="114292" marR="0" indent="-114292" algn="l" defTabSz="9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5269567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0205916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E9E588E1-F526-0741-9870-DCC69CF3BC1D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0827" y="5466748"/>
            <a:ext cx="256857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51460"/>
            <a:ext cx="4123944" cy="698500"/>
          </a:xfrm>
        </p:spPr>
        <p:txBody>
          <a:bodyPr anchor="t"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18888" y="259080"/>
            <a:ext cx="3895344" cy="701040"/>
          </a:xfrm>
        </p:spPr>
        <p:txBody>
          <a:bodyPr lIns="82290" rIns="82290" rtlCol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8909098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93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15076" y="81979"/>
            <a:ext cx="2633472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5902" y="81980"/>
            <a:ext cx="2670175" cy="959116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95651" y="81979"/>
            <a:ext cx="2596896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5258083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2407"/>
            <a:ext cx="9144000" cy="22621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rtlCol="0" anchor="ctr" anchorCtr="1">
            <a:norm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7" y="5005604"/>
            <a:ext cx="7461250" cy="276993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3383251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333500"/>
            <a:ext cx="4005072" cy="3124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623060"/>
            <a:ext cx="3429000" cy="2491740"/>
          </a:xfrm>
        </p:spPr>
        <p:txBody>
          <a:bodyPr rtlCol="0" anchor="ctr" anchorCtr="1">
            <a:norm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3921610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6476850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0098809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598951"/>
            <a:ext cx="4117446" cy="2517098"/>
          </a:xfrm>
        </p:spPr>
        <p:txBody>
          <a:bodyPr anchor="ctr"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259080"/>
            <a:ext cx="3895344" cy="517398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50096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theme" Target="../theme/theme1.xml"/><Relationship Id="rId43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368.xml"/><Relationship Id="rId21" Type="http://schemas.openxmlformats.org/officeDocument/2006/relationships/slideLayout" Target="../slideLayouts/slideLayout369.xml"/><Relationship Id="rId22" Type="http://schemas.openxmlformats.org/officeDocument/2006/relationships/slideLayout" Target="../slideLayouts/slideLayout370.xml"/><Relationship Id="rId23" Type="http://schemas.openxmlformats.org/officeDocument/2006/relationships/slideLayout" Target="../slideLayouts/slideLayout371.xml"/><Relationship Id="rId24" Type="http://schemas.openxmlformats.org/officeDocument/2006/relationships/slideLayout" Target="../slideLayouts/slideLayout372.xml"/><Relationship Id="rId25" Type="http://schemas.openxmlformats.org/officeDocument/2006/relationships/slideLayout" Target="../slideLayouts/slideLayout373.xml"/><Relationship Id="rId26" Type="http://schemas.openxmlformats.org/officeDocument/2006/relationships/slideLayout" Target="../slideLayouts/slideLayout374.xml"/><Relationship Id="rId27" Type="http://schemas.openxmlformats.org/officeDocument/2006/relationships/slideLayout" Target="../slideLayouts/slideLayout375.xml"/><Relationship Id="rId28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53.xml"/><Relationship Id="rId30" Type="http://schemas.openxmlformats.org/officeDocument/2006/relationships/slideLayout" Target="../slideLayouts/slideLayout378.xml"/><Relationship Id="rId31" Type="http://schemas.openxmlformats.org/officeDocument/2006/relationships/slideLayout" Target="../slideLayouts/slideLayout379.xml"/><Relationship Id="rId32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5.xml"/><Relationship Id="rId8" Type="http://schemas.openxmlformats.org/officeDocument/2006/relationships/slideLayout" Target="../slideLayouts/slideLayout356.xml"/><Relationship Id="rId33" Type="http://schemas.openxmlformats.org/officeDocument/2006/relationships/slideLayout" Target="../slideLayouts/slideLayout381.xml"/><Relationship Id="rId34" Type="http://schemas.openxmlformats.org/officeDocument/2006/relationships/slideLayout" Target="../slideLayouts/slideLayout382.xml"/><Relationship Id="rId35" Type="http://schemas.openxmlformats.org/officeDocument/2006/relationships/slideLayout" Target="../slideLayouts/slideLayout383.xml"/><Relationship Id="rId36" Type="http://schemas.openxmlformats.org/officeDocument/2006/relationships/slideLayout" Target="../slideLayouts/slideLayout384.xml"/><Relationship Id="rId10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0.xml"/><Relationship Id="rId13" Type="http://schemas.openxmlformats.org/officeDocument/2006/relationships/slideLayout" Target="../slideLayouts/slideLayout361.xml"/><Relationship Id="rId14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63.xml"/><Relationship Id="rId16" Type="http://schemas.openxmlformats.org/officeDocument/2006/relationships/slideLayout" Target="../slideLayouts/slideLayout364.xml"/><Relationship Id="rId17" Type="http://schemas.openxmlformats.org/officeDocument/2006/relationships/slideLayout" Target="../slideLayouts/slideLayout365.xml"/><Relationship Id="rId18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67.xml"/><Relationship Id="rId37" Type="http://schemas.openxmlformats.org/officeDocument/2006/relationships/theme" Target="../theme/theme10.xml"/><Relationship Id="rId38" Type="http://schemas.openxmlformats.org/officeDocument/2006/relationships/image" Target="../media/image10.jpeg"/></Relationships>
</file>

<file path=ppt/slideMasters/_rels/slideMaster1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30.xml"/><Relationship Id="rId47" Type="http://schemas.openxmlformats.org/officeDocument/2006/relationships/slideLayout" Target="../slideLayouts/slideLayout431.xml"/><Relationship Id="rId48" Type="http://schemas.openxmlformats.org/officeDocument/2006/relationships/slideLayout" Target="../slideLayouts/slideLayout432.xml"/><Relationship Id="rId49" Type="http://schemas.openxmlformats.org/officeDocument/2006/relationships/slideLayout" Target="../slideLayouts/slideLayout433.xml"/><Relationship Id="rId20" Type="http://schemas.openxmlformats.org/officeDocument/2006/relationships/slideLayout" Target="../slideLayouts/slideLayout404.xml"/><Relationship Id="rId21" Type="http://schemas.openxmlformats.org/officeDocument/2006/relationships/slideLayout" Target="../slideLayouts/slideLayout405.xml"/><Relationship Id="rId22" Type="http://schemas.openxmlformats.org/officeDocument/2006/relationships/slideLayout" Target="../slideLayouts/slideLayout406.xml"/><Relationship Id="rId23" Type="http://schemas.openxmlformats.org/officeDocument/2006/relationships/slideLayout" Target="../slideLayouts/slideLayout407.xml"/><Relationship Id="rId24" Type="http://schemas.openxmlformats.org/officeDocument/2006/relationships/slideLayout" Target="../slideLayouts/slideLayout408.xml"/><Relationship Id="rId25" Type="http://schemas.openxmlformats.org/officeDocument/2006/relationships/slideLayout" Target="../slideLayouts/slideLayout409.xml"/><Relationship Id="rId26" Type="http://schemas.openxmlformats.org/officeDocument/2006/relationships/slideLayout" Target="../slideLayouts/slideLayout410.xml"/><Relationship Id="rId27" Type="http://schemas.openxmlformats.org/officeDocument/2006/relationships/slideLayout" Target="../slideLayouts/slideLayout411.xml"/><Relationship Id="rId28" Type="http://schemas.openxmlformats.org/officeDocument/2006/relationships/slideLayout" Target="../slideLayouts/slideLayout412.xml"/><Relationship Id="rId29" Type="http://schemas.openxmlformats.org/officeDocument/2006/relationships/slideLayout" Target="../slideLayouts/slideLayout413.xml"/><Relationship Id="rId50" Type="http://schemas.openxmlformats.org/officeDocument/2006/relationships/theme" Target="../theme/theme11.xml"/><Relationship Id="rId51" Type="http://schemas.openxmlformats.org/officeDocument/2006/relationships/image" Target="../media/image12.jpeg"/><Relationship Id="rId1" Type="http://schemas.openxmlformats.org/officeDocument/2006/relationships/slideLayout" Target="../slideLayouts/slideLayout385.xml"/><Relationship Id="rId2" Type="http://schemas.openxmlformats.org/officeDocument/2006/relationships/slideLayout" Target="../slideLayouts/slideLayout386.xml"/><Relationship Id="rId3" Type="http://schemas.openxmlformats.org/officeDocument/2006/relationships/slideLayout" Target="../slideLayouts/slideLayout387.xml"/><Relationship Id="rId4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9.xml"/><Relationship Id="rId30" Type="http://schemas.openxmlformats.org/officeDocument/2006/relationships/slideLayout" Target="../slideLayouts/slideLayout414.xml"/><Relationship Id="rId31" Type="http://schemas.openxmlformats.org/officeDocument/2006/relationships/slideLayout" Target="../slideLayouts/slideLayout415.xml"/><Relationship Id="rId32" Type="http://schemas.openxmlformats.org/officeDocument/2006/relationships/slideLayout" Target="../slideLayouts/slideLayout416.xml"/><Relationship Id="rId9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1.xml"/><Relationship Id="rId8" Type="http://schemas.openxmlformats.org/officeDocument/2006/relationships/slideLayout" Target="../slideLayouts/slideLayout392.xml"/><Relationship Id="rId33" Type="http://schemas.openxmlformats.org/officeDocument/2006/relationships/slideLayout" Target="../slideLayouts/slideLayout417.xml"/><Relationship Id="rId34" Type="http://schemas.openxmlformats.org/officeDocument/2006/relationships/slideLayout" Target="../slideLayouts/slideLayout418.xml"/><Relationship Id="rId35" Type="http://schemas.openxmlformats.org/officeDocument/2006/relationships/slideLayout" Target="../slideLayouts/slideLayout419.xml"/><Relationship Id="rId36" Type="http://schemas.openxmlformats.org/officeDocument/2006/relationships/slideLayout" Target="../slideLayouts/slideLayout420.xml"/><Relationship Id="rId10" Type="http://schemas.openxmlformats.org/officeDocument/2006/relationships/slideLayout" Target="../slideLayouts/slideLayout394.xml"/><Relationship Id="rId11" Type="http://schemas.openxmlformats.org/officeDocument/2006/relationships/slideLayout" Target="../slideLayouts/slideLayout395.xml"/><Relationship Id="rId12" Type="http://schemas.openxmlformats.org/officeDocument/2006/relationships/slideLayout" Target="../slideLayouts/slideLayout396.xml"/><Relationship Id="rId13" Type="http://schemas.openxmlformats.org/officeDocument/2006/relationships/slideLayout" Target="../slideLayouts/slideLayout397.xml"/><Relationship Id="rId14" Type="http://schemas.openxmlformats.org/officeDocument/2006/relationships/slideLayout" Target="../slideLayouts/slideLayout398.xml"/><Relationship Id="rId15" Type="http://schemas.openxmlformats.org/officeDocument/2006/relationships/slideLayout" Target="../slideLayouts/slideLayout399.xml"/><Relationship Id="rId16" Type="http://schemas.openxmlformats.org/officeDocument/2006/relationships/slideLayout" Target="../slideLayouts/slideLayout400.xml"/><Relationship Id="rId17" Type="http://schemas.openxmlformats.org/officeDocument/2006/relationships/slideLayout" Target="../slideLayouts/slideLayout401.xml"/><Relationship Id="rId18" Type="http://schemas.openxmlformats.org/officeDocument/2006/relationships/slideLayout" Target="../slideLayouts/slideLayout402.xml"/><Relationship Id="rId19" Type="http://schemas.openxmlformats.org/officeDocument/2006/relationships/slideLayout" Target="../slideLayouts/slideLayout403.xml"/><Relationship Id="rId37" Type="http://schemas.openxmlformats.org/officeDocument/2006/relationships/slideLayout" Target="../slideLayouts/slideLayout421.xml"/><Relationship Id="rId38" Type="http://schemas.openxmlformats.org/officeDocument/2006/relationships/slideLayout" Target="../slideLayouts/slideLayout422.xml"/><Relationship Id="rId39" Type="http://schemas.openxmlformats.org/officeDocument/2006/relationships/slideLayout" Target="../slideLayouts/slideLayout423.xml"/><Relationship Id="rId40" Type="http://schemas.openxmlformats.org/officeDocument/2006/relationships/slideLayout" Target="../slideLayouts/slideLayout424.xml"/><Relationship Id="rId41" Type="http://schemas.openxmlformats.org/officeDocument/2006/relationships/slideLayout" Target="../slideLayouts/slideLayout425.xml"/><Relationship Id="rId42" Type="http://schemas.openxmlformats.org/officeDocument/2006/relationships/slideLayout" Target="../slideLayouts/slideLayout426.xml"/><Relationship Id="rId43" Type="http://schemas.openxmlformats.org/officeDocument/2006/relationships/slideLayout" Target="../slideLayouts/slideLayout427.xml"/><Relationship Id="rId44" Type="http://schemas.openxmlformats.org/officeDocument/2006/relationships/slideLayout" Target="../slideLayouts/slideLayout428.xml"/><Relationship Id="rId45" Type="http://schemas.openxmlformats.org/officeDocument/2006/relationships/slideLayout" Target="../slideLayouts/slideLayout429.xml"/></Relationships>
</file>

<file path=ppt/slideMasters/_rels/slideMaster1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54.xml"/><Relationship Id="rId22" Type="http://schemas.openxmlformats.org/officeDocument/2006/relationships/slideLayout" Target="../slideLayouts/slideLayout455.xml"/><Relationship Id="rId23" Type="http://schemas.openxmlformats.org/officeDocument/2006/relationships/slideLayout" Target="../slideLayouts/slideLayout456.xml"/><Relationship Id="rId24" Type="http://schemas.openxmlformats.org/officeDocument/2006/relationships/slideLayout" Target="../slideLayouts/slideLayout457.xml"/><Relationship Id="rId25" Type="http://schemas.openxmlformats.org/officeDocument/2006/relationships/slideLayout" Target="../slideLayouts/slideLayout458.xml"/><Relationship Id="rId26" Type="http://schemas.openxmlformats.org/officeDocument/2006/relationships/slideLayout" Target="../slideLayouts/slideLayout459.xml"/><Relationship Id="rId27" Type="http://schemas.openxmlformats.org/officeDocument/2006/relationships/slideLayout" Target="../slideLayouts/slideLayout460.xml"/><Relationship Id="rId28" Type="http://schemas.openxmlformats.org/officeDocument/2006/relationships/slideLayout" Target="../slideLayouts/slideLayout461.xml"/><Relationship Id="rId29" Type="http://schemas.openxmlformats.org/officeDocument/2006/relationships/slideLayout" Target="../slideLayouts/slideLayout462.xml"/><Relationship Id="rId1" Type="http://schemas.openxmlformats.org/officeDocument/2006/relationships/slideLayout" Target="../slideLayouts/slideLayout434.xml"/><Relationship Id="rId2" Type="http://schemas.openxmlformats.org/officeDocument/2006/relationships/slideLayout" Target="../slideLayouts/slideLayout435.xml"/><Relationship Id="rId3" Type="http://schemas.openxmlformats.org/officeDocument/2006/relationships/slideLayout" Target="../slideLayouts/slideLayout436.xml"/><Relationship Id="rId4" Type="http://schemas.openxmlformats.org/officeDocument/2006/relationships/slideLayout" Target="../slideLayouts/slideLayout437.xml"/><Relationship Id="rId5" Type="http://schemas.openxmlformats.org/officeDocument/2006/relationships/slideLayout" Target="../slideLayouts/slideLayout438.xml"/><Relationship Id="rId30" Type="http://schemas.openxmlformats.org/officeDocument/2006/relationships/slideLayout" Target="../slideLayouts/slideLayout463.xml"/><Relationship Id="rId31" Type="http://schemas.openxmlformats.org/officeDocument/2006/relationships/slideLayout" Target="../slideLayouts/slideLayout464.xml"/><Relationship Id="rId32" Type="http://schemas.openxmlformats.org/officeDocument/2006/relationships/slideLayout" Target="../slideLayouts/slideLayout465.xml"/><Relationship Id="rId9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39.xml"/><Relationship Id="rId7" Type="http://schemas.openxmlformats.org/officeDocument/2006/relationships/slideLayout" Target="../slideLayouts/slideLayout440.xml"/><Relationship Id="rId8" Type="http://schemas.openxmlformats.org/officeDocument/2006/relationships/slideLayout" Target="../slideLayouts/slideLayout441.xml"/><Relationship Id="rId33" Type="http://schemas.openxmlformats.org/officeDocument/2006/relationships/slideLayout" Target="../slideLayouts/slideLayout466.xml"/><Relationship Id="rId34" Type="http://schemas.openxmlformats.org/officeDocument/2006/relationships/slideLayout" Target="../slideLayouts/slideLayout467.xml"/><Relationship Id="rId35" Type="http://schemas.openxmlformats.org/officeDocument/2006/relationships/slideLayout" Target="../slideLayouts/slideLayout468.xml"/><Relationship Id="rId36" Type="http://schemas.openxmlformats.org/officeDocument/2006/relationships/slideLayout" Target="../slideLayouts/slideLayout469.xml"/><Relationship Id="rId10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44.xml"/><Relationship Id="rId12" Type="http://schemas.openxmlformats.org/officeDocument/2006/relationships/slideLayout" Target="../slideLayouts/slideLayout445.xml"/><Relationship Id="rId13" Type="http://schemas.openxmlformats.org/officeDocument/2006/relationships/slideLayout" Target="../slideLayouts/slideLayout446.xml"/><Relationship Id="rId14" Type="http://schemas.openxmlformats.org/officeDocument/2006/relationships/slideLayout" Target="../slideLayouts/slideLayout447.xml"/><Relationship Id="rId15" Type="http://schemas.openxmlformats.org/officeDocument/2006/relationships/slideLayout" Target="../slideLayouts/slideLayout448.xml"/><Relationship Id="rId16" Type="http://schemas.openxmlformats.org/officeDocument/2006/relationships/slideLayout" Target="../slideLayouts/slideLayout449.xml"/><Relationship Id="rId17" Type="http://schemas.openxmlformats.org/officeDocument/2006/relationships/slideLayout" Target="../slideLayouts/slideLayout450.xml"/><Relationship Id="rId18" Type="http://schemas.openxmlformats.org/officeDocument/2006/relationships/slideLayout" Target="../slideLayouts/slideLayout451.xml"/><Relationship Id="rId19" Type="http://schemas.openxmlformats.org/officeDocument/2006/relationships/slideLayout" Target="../slideLayouts/slideLayout452.xml"/><Relationship Id="rId37" Type="http://schemas.openxmlformats.org/officeDocument/2006/relationships/theme" Target="../theme/theme12.xml"/><Relationship Id="rId38" Type="http://schemas.openxmlformats.org/officeDocument/2006/relationships/image" Target="../media/image10.jpeg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8.xml"/><Relationship Id="rId20" Type="http://schemas.openxmlformats.org/officeDocument/2006/relationships/slideLayout" Target="../slideLayouts/slideLayout489.xml"/><Relationship Id="rId21" Type="http://schemas.openxmlformats.org/officeDocument/2006/relationships/slideLayout" Target="../slideLayouts/slideLayout490.xml"/><Relationship Id="rId22" Type="http://schemas.openxmlformats.org/officeDocument/2006/relationships/slideLayout" Target="../slideLayouts/slideLayout491.xml"/><Relationship Id="rId23" Type="http://schemas.openxmlformats.org/officeDocument/2006/relationships/slideLayout" Target="../slideLayouts/slideLayout492.xml"/><Relationship Id="rId24" Type="http://schemas.openxmlformats.org/officeDocument/2006/relationships/theme" Target="../theme/theme13.xml"/><Relationship Id="rId10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0.xml"/><Relationship Id="rId12" Type="http://schemas.openxmlformats.org/officeDocument/2006/relationships/slideLayout" Target="../slideLayouts/slideLayout481.xml"/><Relationship Id="rId13" Type="http://schemas.openxmlformats.org/officeDocument/2006/relationships/slideLayout" Target="../slideLayouts/slideLayout482.xml"/><Relationship Id="rId14" Type="http://schemas.openxmlformats.org/officeDocument/2006/relationships/slideLayout" Target="../slideLayouts/slideLayout483.xml"/><Relationship Id="rId15" Type="http://schemas.openxmlformats.org/officeDocument/2006/relationships/slideLayout" Target="../slideLayouts/slideLayout484.xml"/><Relationship Id="rId16" Type="http://schemas.openxmlformats.org/officeDocument/2006/relationships/slideLayout" Target="../slideLayouts/slideLayout485.xml"/><Relationship Id="rId17" Type="http://schemas.openxmlformats.org/officeDocument/2006/relationships/slideLayout" Target="../slideLayouts/slideLayout486.xml"/><Relationship Id="rId18" Type="http://schemas.openxmlformats.org/officeDocument/2006/relationships/slideLayout" Target="../slideLayouts/slideLayout487.xml"/><Relationship Id="rId19" Type="http://schemas.openxmlformats.org/officeDocument/2006/relationships/slideLayout" Target="../slideLayouts/slideLayout488.xml"/><Relationship Id="rId1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71.xml"/><Relationship Id="rId3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5.xml"/><Relationship Id="rId7" Type="http://schemas.openxmlformats.org/officeDocument/2006/relationships/slideLayout" Target="../slideLayouts/slideLayout476.xml"/><Relationship Id="rId8" Type="http://schemas.openxmlformats.org/officeDocument/2006/relationships/slideLayout" Target="../slideLayouts/slideLayout477.xml"/></Relationships>
</file>

<file path=ppt/slideMasters/_rels/slideMaster14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512.xml"/><Relationship Id="rId21" Type="http://schemas.openxmlformats.org/officeDocument/2006/relationships/slideLayout" Target="../slideLayouts/slideLayout513.xml"/><Relationship Id="rId22" Type="http://schemas.openxmlformats.org/officeDocument/2006/relationships/slideLayout" Target="../slideLayouts/slideLayout514.xml"/><Relationship Id="rId23" Type="http://schemas.openxmlformats.org/officeDocument/2006/relationships/slideLayout" Target="../slideLayouts/slideLayout515.xml"/><Relationship Id="rId24" Type="http://schemas.openxmlformats.org/officeDocument/2006/relationships/slideLayout" Target="../slideLayouts/slideLayout516.xml"/><Relationship Id="rId25" Type="http://schemas.openxmlformats.org/officeDocument/2006/relationships/slideLayout" Target="../slideLayouts/slideLayout517.xml"/><Relationship Id="rId26" Type="http://schemas.openxmlformats.org/officeDocument/2006/relationships/slideLayout" Target="../slideLayouts/slideLayout518.xml"/><Relationship Id="rId27" Type="http://schemas.openxmlformats.org/officeDocument/2006/relationships/slideLayout" Target="../slideLayouts/slideLayout519.xml"/><Relationship Id="rId28" Type="http://schemas.openxmlformats.org/officeDocument/2006/relationships/slideLayout" Target="../slideLayouts/slideLayout520.xml"/><Relationship Id="rId29" Type="http://schemas.openxmlformats.org/officeDocument/2006/relationships/slideLayout" Target="../slideLayouts/slideLayout521.xml"/><Relationship Id="rId1" Type="http://schemas.openxmlformats.org/officeDocument/2006/relationships/slideLayout" Target="../slideLayouts/slideLayout493.xml"/><Relationship Id="rId2" Type="http://schemas.openxmlformats.org/officeDocument/2006/relationships/slideLayout" Target="../slideLayouts/slideLayout494.xml"/><Relationship Id="rId3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7.xml"/><Relationship Id="rId30" Type="http://schemas.openxmlformats.org/officeDocument/2006/relationships/slideLayout" Target="../slideLayouts/slideLayout522.xml"/><Relationship Id="rId31" Type="http://schemas.openxmlformats.org/officeDocument/2006/relationships/slideLayout" Target="../slideLayouts/slideLayout523.xml"/><Relationship Id="rId32" Type="http://schemas.openxmlformats.org/officeDocument/2006/relationships/slideLayout" Target="../slideLayouts/slideLayout524.xml"/><Relationship Id="rId9" Type="http://schemas.openxmlformats.org/officeDocument/2006/relationships/slideLayout" Target="../slideLayouts/slideLayout501.xml"/><Relationship Id="rId6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499.xml"/><Relationship Id="rId8" Type="http://schemas.openxmlformats.org/officeDocument/2006/relationships/slideLayout" Target="../slideLayouts/slideLayout500.xml"/><Relationship Id="rId33" Type="http://schemas.openxmlformats.org/officeDocument/2006/relationships/slideLayout" Target="../slideLayouts/slideLayout525.xml"/><Relationship Id="rId34" Type="http://schemas.openxmlformats.org/officeDocument/2006/relationships/slideLayout" Target="../slideLayouts/slideLayout526.xml"/><Relationship Id="rId35" Type="http://schemas.openxmlformats.org/officeDocument/2006/relationships/slideLayout" Target="../slideLayouts/slideLayout527.xml"/><Relationship Id="rId36" Type="http://schemas.openxmlformats.org/officeDocument/2006/relationships/theme" Target="../theme/theme14.xml"/><Relationship Id="rId10" Type="http://schemas.openxmlformats.org/officeDocument/2006/relationships/slideLayout" Target="../slideLayouts/slideLayout502.xml"/><Relationship Id="rId11" Type="http://schemas.openxmlformats.org/officeDocument/2006/relationships/slideLayout" Target="../slideLayouts/slideLayout503.xml"/><Relationship Id="rId12" Type="http://schemas.openxmlformats.org/officeDocument/2006/relationships/slideLayout" Target="../slideLayouts/slideLayout504.xml"/><Relationship Id="rId13" Type="http://schemas.openxmlformats.org/officeDocument/2006/relationships/slideLayout" Target="../slideLayouts/slideLayout505.xml"/><Relationship Id="rId14" Type="http://schemas.openxmlformats.org/officeDocument/2006/relationships/slideLayout" Target="../slideLayouts/slideLayout506.xml"/><Relationship Id="rId15" Type="http://schemas.openxmlformats.org/officeDocument/2006/relationships/slideLayout" Target="../slideLayouts/slideLayout507.xml"/><Relationship Id="rId16" Type="http://schemas.openxmlformats.org/officeDocument/2006/relationships/slideLayout" Target="../slideLayouts/slideLayout508.xml"/><Relationship Id="rId17" Type="http://schemas.openxmlformats.org/officeDocument/2006/relationships/slideLayout" Target="../slideLayouts/slideLayout509.xml"/><Relationship Id="rId18" Type="http://schemas.openxmlformats.org/officeDocument/2006/relationships/slideLayout" Target="../slideLayouts/slideLayout510.xml"/><Relationship Id="rId19" Type="http://schemas.openxmlformats.org/officeDocument/2006/relationships/slideLayout" Target="../slideLayouts/slideLayout511.xml"/><Relationship Id="rId3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73.xml"/><Relationship Id="rId9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1.xml"/><Relationship Id="rId41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83.xml"/><Relationship Id="rId43" Type="http://schemas.openxmlformats.org/officeDocument/2006/relationships/theme" Target="../theme/theme2.xml"/><Relationship Id="rId4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14.xml"/><Relationship Id="rId32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92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116.xml"/><Relationship Id="rId34" Type="http://schemas.openxmlformats.org/officeDocument/2006/relationships/slideLayout" Target="../slideLayouts/slideLayout117.xml"/><Relationship Id="rId35" Type="http://schemas.openxmlformats.org/officeDocument/2006/relationships/slideLayout" Target="../slideLayouts/slideLayout118.xml"/><Relationship Id="rId36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02.xml"/><Relationship Id="rId37" Type="http://schemas.openxmlformats.org/officeDocument/2006/relationships/slideLayout" Target="../slideLayouts/slideLayout120.xml"/><Relationship Id="rId38" Type="http://schemas.openxmlformats.org/officeDocument/2006/relationships/slideLayout" Target="../slideLayouts/slideLayout121.xml"/><Relationship Id="rId39" Type="http://schemas.openxmlformats.org/officeDocument/2006/relationships/slideLayout" Target="../slideLayouts/slideLayout122.xml"/><Relationship Id="rId40" Type="http://schemas.openxmlformats.org/officeDocument/2006/relationships/slideLayout" Target="../slideLayouts/slideLayout123.xml"/><Relationship Id="rId41" Type="http://schemas.openxmlformats.org/officeDocument/2006/relationships/theme" Target="../theme/theme3.xml"/><Relationship Id="rId42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143.xml"/><Relationship Id="rId21" Type="http://schemas.openxmlformats.org/officeDocument/2006/relationships/slideLayout" Target="../slideLayouts/slideLayout144.xml"/><Relationship Id="rId22" Type="http://schemas.openxmlformats.org/officeDocument/2006/relationships/slideLayout" Target="../slideLayouts/slideLayout145.xml"/><Relationship Id="rId23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47.xml"/><Relationship Id="rId25" Type="http://schemas.openxmlformats.org/officeDocument/2006/relationships/slideLayout" Target="../slideLayouts/slideLayout148.xml"/><Relationship Id="rId26" Type="http://schemas.openxmlformats.org/officeDocument/2006/relationships/slideLayout" Target="../slideLayouts/slideLayout149.xml"/><Relationship Id="rId27" Type="http://schemas.openxmlformats.org/officeDocument/2006/relationships/slideLayout" Target="../slideLayouts/slideLayout150.xml"/><Relationship Id="rId28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30" Type="http://schemas.openxmlformats.org/officeDocument/2006/relationships/slideLayout" Target="../slideLayouts/slideLayout153.xml"/><Relationship Id="rId31" Type="http://schemas.openxmlformats.org/officeDocument/2006/relationships/slideLayout" Target="../slideLayouts/slideLayout154.xml"/><Relationship Id="rId32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33" Type="http://schemas.openxmlformats.org/officeDocument/2006/relationships/slideLayout" Target="../slideLayouts/slideLayout156.xml"/><Relationship Id="rId34" Type="http://schemas.openxmlformats.org/officeDocument/2006/relationships/slideLayout" Target="../slideLayouts/slideLayout157.xml"/><Relationship Id="rId35" Type="http://schemas.openxmlformats.org/officeDocument/2006/relationships/slideLayout" Target="../slideLayouts/slideLayout158.xml"/><Relationship Id="rId36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42.xml"/><Relationship Id="rId37" Type="http://schemas.openxmlformats.org/officeDocument/2006/relationships/slideLayout" Target="../slideLayouts/slideLayout160.xml"/><Relationship Id="rId38" Type="http://schemas.openxmlformats.org/officeDocument/2006/relationships/slideLayout" Target="../slideLayouts/slideLayout161.xml"/><Relationship Id="rId39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3.xml"/><Relationship Id="rId41" Type="http://schemas.openxmlformats.org/officeDocument/2006/relationships/theme" Target="../theme/theme4.xml"/><Relationship Id="rId42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183.xml"/><Relationship Id="rId21" Type="http://schemas.openxmlformats.org/officeDocument/2006/relationships/slideLayout" Target="../slideLayouts/slideLayout184.xml"/><Relationship Id="rId22" Type="http://schemas.openxmlformats.org/officeDocument/2006/relationships/slideLayout" Target="../slideLayouts/slideLayout185.xml"/><Relationship Id="rId23" Type="http://schemas.openxmlformats.org/officeDocument/2006/relationships/slideLayout" Target="../slideLayouts/slideLayout186.xml"/><Relationship Id="rId24" Type="http://schemas.openxmlformats.org/officeDocument/2006/relationships/slideLayout" Target="../slideLayouts/slideLayout187.xml"/><Relationship Id="rId25" Type="http://schemas.openxmlformats.org/officeDocument/2006/relationships/slideLayout" Target="../slideLayouts/slideLayout188.xml"/><Relationship Id="rId26" Type="http://schemas.openxmlformats.org/officeDocument/2006/relationships/slideLayout" Target="../slideLayouts/slideLayout189.xml"/><Relationship Id="rId27" Type="http://schemas.openxmlformats.org/officeDocument/2006/relationships/slideLayout" Target="../slideLayouts/slideLayout190.xml"/><Relationship Id="rId28" Type="http://schemas.openxmlformats.org/officeDocument/2006/relationships/slideLayout" Target="../slideLayouts/slideLayout191.xml"/><Relationship Id="rId29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8.xml"/><Relationship Id="rId30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194.xml"/><Relationship Id="rId32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71.xml"/><Relationship Id="rId33" Type="http://schemas.openxmlformats.org/officeDocument/2006/relationships/slideLayout" Target="../slideLayouts/slideLayout196.xml"/><Relationship Id="rId34" Type="http://schemas.openxmlformats.org/officeDocument/2006/relationships/slideLayout" Target="../slideLayouts/slideLayout197.xml"/><Relationship Id="rId35" Type="http://schemas.openxmlformats.org/officeDocument/2006/relationships/slideLayout" Target="../slideLayouts/slideLayout198.xml"/><Relationship Id="rId36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78.xml"/><Relationship Id="rId16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0.xml"/><Relationship Id="rId18" Type="http://schemas.openxmlformats.org/officeDocument/2006/relationships/slideLayout" Target="../slideLayouts/slideLayout181.xml"/><Relationship Id="rId19" Type="http://schemas.openxmlformats.org/officeDocument/2006/relationships/slideLayout" Target="../slideLayouts/slideLayout182.xml"/><Relationship Id="rId37" Type="http://schemas.openxmlformats.org/officeDocument/2006/relationships/slideLayout" Target="../slideLayouts/slideLayout200.xml"/><Relationship Id="rId38" Type="http://schemas.openxmlformats.org/officeDocument/2006/relationships/slideLayout" Target="../slideLayouts/slideLayout201.xml"/><Relationship Id="rId39" Type="http://schemas.openxmlformats.org/officeDocument/2006/relationships/slideLayout" Target="../slideLayouts/slideLayout202.xml"/><Relationship Id="rId40" Type="http://schemas.openxmlformats.org/officeDocument/2006/relationships/slideLayout" Target="../slideLayouts/slideLayout203.xml"/><Relationship Id="rId41" Type="http://schemas.openxmlformats.org/officeDocument/2006/relationships/theme" Target="../theme/theme5.xml"/><Relationship Id="rId42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23.xml"/><Relationship Id="rId21" Type="http://schemas.openxmlformats.org/officeDocument/2006/relationships/slideLayout" Target="../slideLayouts/slideLayout224.xml"/><Relationship Id="rId22" Type="http://schemas.openxmlformats.org/officeDocument/2006/relationships/slideLayout" Target="../slideLayouts/slideLayout225.xml"/><Relationship Id="rId23" Type="http://schemas.openxmlformats.org/officeDocument/2006/relationships/slideLayout" Target="../slideLayouts/slideLayout226.xml"/><Relationship Id="rId24" Type="http://schemas.openxmlformats.org/officeDocument/2006/relationships/slideLayout" Target="../slideLayouts/slideLayout227.xml"/><Relationship Id="rId25" Type="http://schemas.openxmlformats.org/officeDocument/2006/relationships/slideLayout" Target="../slideLayouts/slideLayout228.xml"/><Relationship Id="rId26" Type="http://schemas.openxmlformats.org/officeDocument/2006/relationships/slideLayout" Target="../slideLayouts/slideLayout229.xml"/><Relationship Id="rId27" Type="http://schemas.openxmlformats.org/officeDocument/2006/relationships/slideLayout" Target="../slideLayouts/slideLayout230.xml"/><Relationship Id="rId28" Type="http://schemas.openxmlformats.org/officeDocument/2006/relationships/slideLayout" Target="../slideLayouts/slideLayout231.xml"/><Relationship Id="rId29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30" Type="http://schemas.openxmlformats.org/officeDocument/2006/relationships/slideLayout" Target="../slideLayouts/slideLayout233.xml"/><Relationship Id="rId31" Type="http://schemas.openxmlformats.org/officeDocument/2006/relationships/slideLayout" Target="../slideLayouts/slideLayout234.xml"/><Relationship Id="rId32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33" Type="http://schemas.openxmlformats.org/officeDocument/2006/relationships/slideLayout" Target="../slideLayouts/slideLayout236.xml"/><Relationship Id="rId34" Type="http://schemas.openxmlformats.org/officeDocument/2006/relationships/slideLayout" Target="../slideLayouts/slideLayout237.xml"/><Relationship Id="rId35" Type="http://schemas.openxmlformats.org/officeDocument/2006/relationships/slideLayout" Target="../slideLayouts/slideLayout238.xml"/><Relationship Id="rId36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17.xml"/><Relationship Id="rId15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19.xml"/><Relationship Id="rId17" Type="http://schemas.openxmlformats.org/officeDocument/2006/relationships/slideLayout" Target="../slideLayouts/slideLayout220.xml"/><Relationship Id="rId18" Type="http://schemas.openxmlformats.org/officeDocument/2006/relationships/slideLayout" Target="../slideLayouts/slideLayout221.xml"/><Relationship Id="rId19" Type="http://schemas.openxmlformats.org/officeDocument/2006/relationships/slideLayout" Target="../slideLayouts/slideLayout222.xml"/><Relationship Id="rId37" Type="http://schemas.openxmlformats.org/officeDocument/2006/relationships/slideLayout" Target="../slideLayouts/slideLayout240.xml"/><Relationship Id="rId38" Type="http://schemas.openxmlformats.org/officeDocument/2006/relationships/slideLayout" Target="../slideLayouts/slideLayout241.xml"/><Relationship Id="rId39" Type="http://schemas.openxmlformats.org/officeDocument/2006/relationships/slideLayout" Target="../slideLayouts/slideLayout242.xml"/><Relationship Id="rId40" Type="http://schemas.openxmlformats.org/officeDocument/2006/relationships/slideLayout" Target="../slideLayouts/slideLayout243.xml"/><Relationship Id="rId41" Type="http://schemas.openxmlformats.org/officeDocument/2006/relationships/theme" Target="../theme/theme6.xml"/><Relationship Id="rId42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63.xml"/><Relationship Id="rId21" Type="http://schemas.openxmlformats.org/officeDocument/2006/relationships/slideLayout" Target="../slideLayouts/slideLayout264.xml"/><Relationship Id="rId22" Type="http://schemas.openxmlformats.org/officeDocument/2006/relationships/slideLayout" Target="../slideLayouts/slideLayout265.xml"/><Relationship Id="rId23" Type="http://schemas.openxmlformats.org/officeDocument/2006/relationships/slideLayout" Target="../slideLayouts/slideLayout266.xml"/><Relationship Id="rId24" Type="http://schemas.openxmlformats.org/officeDocument/2006/relationships/slideLayout" Target="../slideLayouts/slideLayout267.xml"/><Relationship Id="rId25" Type="http://schemas.openxmlformats.org/officeDocument/2006/relationships/slideLayout" Target="../slideLayouts/slideLayout268.xml"/><Relationship Id="rId26" Type="http://schemas.openxmlformats.org/officeDocument/2006/relationships/slideLayout" Target="../slideLayouts/slideLayout269.xml"/><Relationship Id="rId27" Type="http://schemas.openxmlformats.org/officeDocument/2006/relationships/slideLayout" Target="../slideLayouts/slideLayout270.xml"/><Relationship Id="rId28" Type="http://schemas.openxmlformats.org/officeDocument/2006/relationships/slideLayout" Target="../slideLayouts/slideLayout271.xml"/><Relationship Id="rId29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30" Type="http://schemas.openxmlformats.org/officeDocument/2006/relationships/slideLayout" Target="../slideLayouts/slideLayout273.xml"/><Relationship Id="rId31" Type="http://schemas.openxmlformats.org/officeDocument/2006/relationships/slideLayout" Target="../slideLayouts/slideLayout274.xml"/><Relationship Id="rId32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33" Type="http://schemas.openxmlformats.org/officeDocument/2006/relationships/slideLayout" Target="../slideLayouts/slideLayout276.xml"/><Relationship Id="rId34" Type="http://schemas.openxmlformats.org/officeDocument/2006/relationships/slideLayout" Target="../slideLayouts/slideLayout277.xml"/><Relationship Id="rId35" Type="http://schemas.openxmlformats.org/officeDocument/2006/relationships/slideLayout" Target="../slideLayouts/slideLayout278.xml"/><Relationship Id="rId36" Type="http://schemas.openxmlformats.org/officeDocument/2006/relationships/theme" Target="../theme/theme7.xml"/><Relationship Id="rId10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56.xml"/><Relationship Id="rId14" Type="http://schemas.openxmlformats.org/officeDocument/2006/relationships/slideLayout" Target="../slideLayouts/slideLayout257.xml"/><Relationship Id="rId15" Type="http://schemas.openxmlformats.org/officeDocument/2006/relationships/slideLayout" Target="../slideLayouts/slideLayout258.xml"/><Relationship Id="rId16" Type="http://schemas.openxmlformats.org/officeDocument/2006/relationships/slideLayout" Target="../slideLayouts/slideLayout259.xml"/><Relationship Id="rId17" Type="http://schemas.openxmlformats.org/officeDocument/2006/relationships/slideLayout" Target="../slideLayouts/slideLayout260.xml"/><Relationship Id="rId18" Type="http://schemas.openxmlformats.org/officeDocument/2006/relationships/slideLayout" Target="../slideLayouts/slideLayout261.xml"/><Relationship Id="rId19" Type="http://schemas.openxmlformats.org/officeDocument/2006/relationships/slideLayout" Target="../slideLayouts/slideLayout262.xml"/><Relationship Id="rId37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98.xml"/><Relationship Id="rId21" Type="http://schemas.openxmlformats.org/officeDocument/2006/relationships/slideLayout" Target="../slideLayouts/slideLayout299.xml"/><Relationship Id="rId22" Type="http://schemas.openxmlformats.org/officeDocument/2006/relationships/slideLayout" Target="../slideLayouts/slideLayout300.xml"/><Relationship Id="rId23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02.xml"/><Relationship Id="rId25" Type="http://schemas.openxmlformats.org/officeDocument/2006/relationships/slideLayout" Target="../slideLayouts/slideLayout303.xml"/><Relationship Id="rId26" Type="http://schemas.openxmlformats.org/officeDocument/2006/relationships/slideLayout" Target="../slideLayouts/slideLayout304.xml"/><Relationship Id="rId27" Type="http://schemas.openxmlformats.org/officeDocument/2006/relationships/slideLayout" Target="../slideLayouts/slideLayout305.xml"/><Relationship Id="rId28" Type="http://schemas.openxmlformats.org/officeDocument/2006/relationships/slideLayout" Target="../slideLayouts/slideLayout306.xml"/><Relationship Id="rId29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83.xml"/><Relationship Id="rId3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09.xml"/><Relationship Id="rId32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5.xml"/><Relationship Id="rId8" Type="http://schemas.openxmlformats.org/officeDocument/2006/relationships/slideLayout" Target="../slideLayouts/slideLayout286.xml"/><Relationship Id="rId33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12.xml"/><Relationship Id="rId35" Type="http://schemas.openxmlformats.org/officeDocument/2006/relationships/slideLayout" Target="../slideLayouts/slideLayout313.xml"/><Relationship Id="rId36" Type="http://schemas.openxmlformats.org/officeDocument/2006/relationships/theme" Target="../theme/theme8.xml"/><Relationship Id="rId10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89.xml"/><Relationship Id="rId12" Type="http://schemas.openxmlformats.org/officeDocument/2006/relationships/slideLayout" Target="../slideLayouts/slideLayout290.xml"/><Relationship Id="rId13" Type="http://schemas.openxmlformats.org/officeDocument/2006/relationships/slideLayout" Target="../slideLayouts/slideLayout291.xml"/><Relationship Id="rId14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293.xml"/><Relationship Id="rId16" Type="http://schemas.openxmlformats.org/officeDocument/2006/relationships/slideLayout" Target="../slideLayouts/slideLayout294.xml"/><Relationship Id="rId17" Type="http://schemas.openxmlformats.org/officeDocument/2006/relationships/slideLayout" Target="../slideLayouts/slideLayout295.xml"/><Relationship Id="rId18" Type="http://schemas.openxmlformats.org/officeDocument/2006/relationships/slideLayout" Target="../slideLayouts/slideLayout296.xml"/><Relationship Id="rId19" Type="http://schemas.openxmlformats.org/officeDocument/2006/relationships/slideLayout" Target="../slideLayouts/slideLayout297.xml"/><Relationship Id="rId37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333.xml"/><Relationship Id="rId21" Type="http://schemas.openxmlformats.org/officeDocument/2006/relationships/slideLayout" Target="../slideLayouts/slideLayout334.xml"/><Relationship Id="rId22" Type="http://schemas.openxmlformats.org/officeDocument/2006/relationships/slideLayout" Target="../slideLayouts/slideLayout335.xml"/><Relationship Id="rId23" Type="http://schemas.openxmlformats.org/officeDocument/2006/relationships/slideLayout" Target="../slideLayouts/slideLayout336.xml"/><Relationship Id="rId24" Type="http://schemas.openxmlformats.org/officeDocument/2006/relationships/slideLayout" Target="../slideLayouts/slideLayout337.xml"/><Relationship Id="rId25" Type="http://schemas.openxmlformats.org/officeDocument/2006/relationships/slideLayout" Target="../slideLayouts/slideLayout338.xml"/><Relationship Id="rId26" Type="http://schemas.openxmlformats.org/officeDocument/2006/relationships/slideLayout" Target="../slideLayouts/slideLayout339.xml"/><Relationship Id="rId27" Type="http://schemas.openxmlformats.org/officeDocument/2006/relationships/slideLayout" Target="../slideLayouts/slideLayout340.xml"/><Relationship Id="rId28" Type="http://schemas.openxmlformats.org/officeDocument/2006/relationships/slideLayout" Target="../slideLayouts/slideLayout341.xml"/><Relationship Id="rId29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8.xml"/><Relationship Id="rId30" Type="http://schemas.openxmlformats.org/officeDocument/2006/relationships/slideLayout" Target="../slideLayouts/slideLayout343.xml"/><Relationship Id="rId31" Type="http://schemas.openxmlformats.org/officeDocument/2006/relationships/slideLayout" Target="../slideLayouts/slideLayout344.xml"/><Relationship Id="rId32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0.xml"/><Relationship Id="rId8" Type="http://schemas.openxmlformats.org/officeDocument/2006/relationships/slideLayout" Target="../slideLayouts/slideLayout321.xml"/><Relationship Id="rId33" Type="http://schemas.openxmlformats.org/officeDocument/2006/relationships/slideLayout" Target="../slideLayouts/slideLayout346.xml"/><Relationship Id="rId34" Type="http://schemas.openxmlformats.org/officeDocument/2006/relationships/slideLayout" Target="../slideLayouts/slideLayout347.xml"/><Relationship Id="rId35" Type="http://schemas.openxmlformats.org/officeDocument/2006/relationships/slideLayout" Target="../slideLayouts/slideLayout348.xml"/><Relationship Id="rId36" Type="http://schemas.openxmlformats.org/officeDocument/2006/relationships/theme" Target="../theme/theme9.xml"/><Relationship Id="rId10" Type="http://schemas.openxmlformats.org/officeDocument/2006/relationships/slideLayout" Target="../slideLayouts/slideLayout323.xml"/><Relationship Id="rId11" Type="http://schemas.openxmlformats.org/officeDocument/2006/relationships/slideLayout" Target="../slideLayouts/slideLayout324.xml"/><Relationship Id="rId12" Type="http://schemas.openxmlformats.org/officeDocument/2006/relationships/slideLayout" Target="../slideLayouts/slideLayout325.xml"/><Relationship Id="rId13" Type="http://schemas.openxmlformats.org/officeDocument/2006/relationships/slideLayout" Target="../slideLayouts/slideLayout326.xml"/><Relationship Id="rId14" Type="http://schemas.openxmlformats.org/officeDocument/2006/relationships/slideLayout" Target="../slideLayouts/slideLayout327.xml"/><Relationship Id="rId15" Type="http://schemas.openxmlformats.org/officeDocument/2006/relationships/slideLayout" Target="../slideLayouts/slideLayout328.xml"/><Relationship Id="rId16" Type="http://schemas.openxmlformats.org/officeDocument/2006/relationships/slideLayout" Target="../slideLayouts/slideLayout329.xml"/><Relationship Id="rId17" Type="http://schemas.openxmlformats.org/officeDocument/2006/relationships/slideLayout" Target="../slideLayouts/slideLayout330.xml"/><Relationship Id="rId18" Type="http://schemas.openxmlformats.org/officeDocument/2006/relationships/slideLayout" Target="../slideLayouts/slideLayout331.xml"/><Relationship Id="rId19" Type="http://schemas.openxmlformats.org/officeDocument/2006/relationships/slideLayout" Target="../slideLayouts/slideLayout332.xml"/><Relationship Id="rId3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90" y="359833"/>
            <a:ext cx="8588375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9" y="1116543"/>
            <a:ext cx="8550275" cy="41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6B6DD8B2-28B8-3B47-B4A3-CFAEABE685C6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12" descr="bottom bar.jpg"/>
          <p:cNvPicPr>
            <a:picLocks noChangeAspect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333375" y="5315479"/>
            <a:ext cx="8477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877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68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4" r:id="rId26"/>
    <p:sldLayoutId id="2147483975" r:id="rId27"/>
    <p:sldLayoutId id="2147483976" r:id="rId28"/>
    <p:sldLayoutId id="2147483977" r:id="rId29"/>
    <p:sldLayoutId id="2147483978" r:id="rId30"/>
    <p:sldLayoutId id="2147483979" r:id="rId31"/>
    <p:sldLayoutId id="2147483980" r:id="rId32"/>
    <p:sldLayoutId id="2147483981" r:id="rId33"/>
    <p:sldLayoutId id="2147483982" r:id="rId34"/>
    <p:sldLayoutId id="2147483983" r:id="rId35"/>
    <p:sldLayoutId id="2147483984" r:id="rId36"/>
    <p:sldLayoutId id="2147483985" r:id="rId37"/>
    <p:sldLayoutId id="2147483986" r:id="rId38"/>
    <p:sldLayoutId id="2147483987" r:id="rId39"/>
    <p:sldLayoutId id="2147483988" r:id="rId40"/>
    <p:sldLayoutId id="2147483990" r:id="rId4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600" kern="1200" spc="-10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ＭＳ Ｐゴシック" pitchFamily="29" charset="-128"/>
          <a:cs typeface="ＭＳ Ｐゴシック" pitchFamily="29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5pPr>
      <a:lvl6pPr marL="45716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6pPr>
      <a:lvl7pPr marL="91433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7pPr>
      <a:lvl8pPr marL="137150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8pPr>
      <a:lvl9pPr marL="182867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9pPr>
    </p:titleStyle>
    <p:bodyStyle>
      <a:lvl1pPr marL="228584" indent="-228584" algn="l" rtl="0" eaLnBrk="1" fontAlgn="base" hangingPunct="1">
        <a:lnSpc>
          <a:spcPct val="95000"/>
        </a:lnSpc>
        <a:spcBef>
          <a:spcPts val="1438"/>
        </a:spcBef>
        <a:spcAft>
          <a:spcPct val="0"/>
        </a:spcAft>
        <a:buClr>
          <a:schemeClr val="tx2"/>
        </a:buClr>
        <a:buSzPct val="90000"/>
        <a:buFont typeface="Arial" pitchFamily="29" charset="-52"/>
        <a:buChar char="•"/>
        <a:defRPr lang="en-US" sz="2000" kern="1200" dirty="0">
          <a:solidFill>
            <a:srgbClr val="546568"/>
          </a:solidFill>
          <a:latin typeface="+mj-lt"/>
          <a:ea typeface="ＭＳ Ｐゴシック" pitchFamily="29" charset="-128"/>
          <a:cs typeface="ＭＳ Ｐゴシック" pitchFamily="29" charset="-128"/>
        </a:defRPr>
      </a:lvl1pPr>
      <a:lvl2pPr marL="406373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2pPr>
      <a:lvl3pPr marL="571461" indent="-158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6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3pPr>
      <a:lvl4pPr marL="68892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4pPr>
      <a:lvl5pPr marL="801634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gue texture.jpg"/>
          <p:cNvPicPr>
            <a:picLocks noChangeAspect="1"/>
          </p:cNvPicPr>
          <p:nvPr/>
        </p:nvPicPr>
        <p:blipFill>
          <a:blip r:embed="rId38" cstate="print"/>
          <a:srcRect t="95236" r="2996"/>
          <a:stretch>
            <a:fillRect/>
          </a:stretch>
        </p:blipFill>
        <p:spPr>
          <a:xfrm>
            <a:off x="333375" y="5317881"/>
            <a:ext cx="8477250" cy="1365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1" y="360179"/>
            <a:ext cx="8580924" cy="698500"/>
          </a:xfrm>
          <a:prstGeom prst="rect">
            <a:avLst/>
          </a:prstGeom>
        </p:spPr>
        <p:txBody>
          <a:bodyPr vert="horz" lIns="82290" tIns="45717" rIns="82290" bIns="45717" rtlCol="0" anchor="t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116457"/>
            <a:ext cx="8580924" cy="4138083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err="1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673" y="5457893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186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26" r:id="rId12"/>
    <p:sldLayoutId id="2147484327" r:id="rId13"/>
    <p:sldLayoutId id="2147484328" r:id="rId14"/>
    <p:sldLayoutId id="2147484329" r:id="rId15"/>
    <p:sldLayoutId id="2147484330" r:id="rId16"/>
    <p:sldLayoutId id="2147484331" r:id="rId17"/>
    <p:sldLayoutId id="2147484332" r:id="rId18"/>
    <p:sldLayoutId id="2147484333" r:id="rId19"/>
    <p:sldLayoutId id="2147484334" r:id="rId20"/>
    <p:sldLayoutId id="2147484335" r:id="rId21"/>
    <p:sldLayoutId id="2147484336" r:id="rId22"/>
    <p:sldLayoutId id="2147484337" r:id="rId23"/>
    <p:sldLayoutId id="2147484338" r:id="rId24"/>
    <p:sldLayoutId id="2147484339" r:id="rId25"/>
    <p:sldLayoutId id="2147484340" r:id="rId26"/>
    <p:sldLayoutId id="2147484341" r:id="rId27"/>
    <p:sldLayoutId id="2147484342" r:id="rId28"/>
    <p:sldLayoutId id="2147484343" r:id="rId29"/>
    <p:sldLayoutId id="2147484344" r:id="rId30"/>
    <p:sldLayoutId id="2147484345" r:id="rId31"/>
    <p:sldLayoutId id="2147484346" r:id="rId32"/>
    <p:sldLayoutId id="2147484347" r:id="rId33"/>
    <p:sldLayoutId id="2147484348" r:id="rId34"/>
    <p:sldLayoutId id="2147484349" r:id="rId35"/>
    <p:sldLayoutId id="2147484350" r:id="rId3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338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584" indent="-228584" algn="l" defTabSz="914338" rtl="0" eaLnBrk="1" latinLnBrk="0" hangingPunct="1">
        <a:lnSpc>
          <a:spcPct val="95000"/>
        </a:lnSpc>
        <a:spcBef>
          <a:spcPts val="1440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373" indent="0" algn="l" defTabSz="914338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461" indent="-1588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28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34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0E2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kg_video 16x9.jpg"/>
          <p:cNvPicPr>
            <a:picLocks noChangeAspect="1"/>
          </p:cNvPicPr>
          <p:nvPr/>
        </p:nvPicPr>
        <p:blipFill>
          <a:blip r:embed="rId51"/>
          <a:srcRect t="75110" b="22899"/>
          <a:stretch>
            <a:fillRect/>
          </a:stretch>
        </p:blipFill>
        <p:spPr>
          <a:xfrm>
            <a:off x="320040" y="5344584"/>
            <a:ext cx="8503920" cy="1058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13" y="317510"/>
            <a:ext cx="8588861" cy="741179"/>
          </a:xfrm>
          <a:prstGeom prst="rect">
            <a:avLst/>
          </a:prstGeom>
        </p:spPr>
        <p:txBody>
          <a:bodyPr vert="horz" lIns="91411" tIns="45706" rIns="82270" bIns="45706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13" y="1116464"/>
            <a:ext cx="8551441" cy="4090546"/>
          </a:xfrm>
          <a:prstGeom prst="rect">
            <a:avLst/>
          </a:prstGeom>
        </p:spPr>
        <p:txBody>
          <a:bodyPr vert="horz" lIns="91411" tIns="45706" rIns="91411" bIns="45706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537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  <p:sldLayoutId id="2147484365" r:id="rId13"/>
    <p:sldLayoutId id="2147484366" r:id="rId14"/>
    <p:sldLayoutId id="2147484367" r:id="rId15"/>
    <p:sldLayoutId id="2147484368" r:id="rId16"/>
    <p:sldLayoutId id="2147484369" r:id="rId17"/>
    <p:sldLayoutId id="2147484370" r:id="rId18"/>
    <p:sldLayoutId id="2147484371" r:id="rId19"/>
    <p:sldLayoutId id="2147484372" r:id="rId20"/>
    <p:sldLayoutId id="2147484373" r:id="rId21"/>
    <p:sldLayoutId id="2147484374" r:id="rId22"/>
    <p:sldLayoutId id="2147484375" r:id="rId23"/>
    <p:sldLayoutId id="2147484376" r:id="rId24"/>
    <p:sldLayoutId id="2147484377" r:id="rId25"/>
    <p:sldLayoutId id="2147484378" r:id="rId26"/>
    <p:sldLayoutId id="2147484379" r:id="rId27"/>
    <p:sldLayoutId id="2147484380" r:id="rId28"/>
    <p:sldLayoutId id="2147484381" r:id="rId29"/>
    <p:sldLayoutId id="2147484382" r:id="rId30"/>
    <p:sldLayoutId id="2147484383" r:id="rId31"/>
    <p:sldLayoutId id="2147484384" r:id="rId32"/>
    <p:sldLayoutId id="2147484385" r:id="rId33"/>
    <p:sldLayoutId id="2147484386" r:id="rId34"/>
    <p:sldLayoutId id="2147484387" r:id="rId35"/>
    <p:sldLayoutId id="2147484388" r:id="rId36"/>
    <p:sldLayoutId id="2147484389" r:id="rId37"/>
    <p:sldLayoutId id="2147484390" r:id="rId38"/>
    <p:sldLayoutId id="2147484391" r:id="rId39"/>
    <p:sldLayoutId id="2147484392" r:id="rId40"/>
    <p:sldLayoutId id="2147484393" r:id="rId41"/>
    <p:sldLayoutId id="2147484394" r:id="rId42"/>
    <p:sldLayoutId id="2147484395" r:id="rId43"/>
    <p:sldLayoutId id="2147484396" r:id="rId44"/>
    <p:sldLayoutId id="2147484397" r:id="rId45"/>
    <p:sldLayoutId id="2147484398" r:id="rId46"/>
    <p:sldLayoutId id="2147484399" r:id="rId47"/>
    <p:sldLayoutId id="2147484400" r:id="rId48"/>
    <p:sldLayoutId id="2147484401" r:id="rId49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11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0074DE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526" indent="-228526" algn="l" defTabSz="914110" rtl="0" eaLnBrk="1" latinLnBrk="0" hangingPunct="1">
        <a:lnSpc>
          <a:spcPct val="95000"/>
        </a:lnSpc>
        <a:spcBef>
          <a:spcPts val="840"/>
        </a:spcBef>
        <a:buClr>
          <a:schemeClr val="tx1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267" indent="0" algn="l" defTabSz="91411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321" indent="-1588" algn="l" defTabSz="91411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754" indent="0" algn="l" defTabSz="91411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433" indent="0" algn="l" defTabSz="91411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3800" indent="-228526" algn="l" defTabSz="914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55" indent="-228526" algn="l" defTabSz="914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11" indent="-228526" algn="l" defTabSz="914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66" indent="-228526" algn="l" defTabSz="914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6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1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4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9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83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7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gue texture.jpg"/>
          <p:cNvPicPr>
            <a:picLocks noChangeAspect="1"/>
          </p:cNvPicPr>
          <p:nvPr/>
        </p:nvPicPr>
        <p:blipFill>
          <a:blip r:embed="rId38" cstate="print"/>
          <a:srcRect t="95236" r="2996"/>
          <a:stretch>
            <a:fillRect/>
          </a:stretch>
        </p:blipFill>
        <p:spPr>
          <a:xfrm>
            <a:off x="333375" y="5317880"/>
            <a:ext cx="8477250" cy="1365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1" y="360179"/>
            <a:ext cx="8580924" cy="698500"/>
          </a:xfrm>
          <a:prstGeom prst="rect">
            <a:avLst/>
          </a:prstGeom>
        </p:spPr>
        <p:txBody>
          <a:bodyPr vert="horz" lIns="64199" tIns="35666" rIns="64199" bIns="35666" rtlCol="0" anchor="t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116455"/>
            <a:ext cx="8580924" cy="4138083"/>
          </a:xfrm>
          <a:prstGeom prst="rect">
            <a:avLst/>
          </a:prstGeom>
        </p:spPr>
        <p:txBody>
          <a:bodyPr vert="horz" lIns="71332" tIns="35666" rIns="71332" bIns="35666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err="1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5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5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929489" y="5491508"/>
            <a:ext cx="646162" cy="14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542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  <p:sldLayoutId id="2147484416" r:id="rId13"/>
    <p:sldLayoutId id="2147484417" r:id="rId14"/>
    <p:sldLayoutId id="2147484418" r:id="rId15"/>
    <p:sldLayoutId id="2147484419" r:id="rId16"/>
    <p:sldLayoutId id="2147484420" r:id="rId17"/>
    <p:sldLayoutId id="2147484421" r:id="rId18"/>
    <p:sldLayoutId id="2147484422" r:id="rId19"/>
    <p:sldLayoutId id="2147484423" r:id="rId20"/>
    <p:sldLayoutId id="2147484424" r:id="rId21"/>
    <p:sldLayoutId id="2147484425" r:id="rId22"/>
    <p:sldLayoutId id="2147484426" r:id="rId23"/>
    <p:sldLayoutId id="2147484427" r:id="rId24"/>
    <p:sldLayoutId id="2147484428" r:id="rId25"/>
    <p:sldLayoutId id="2147484429" r:id="rId26"/>
    <p:sldLayoutId id="2147484430" r:id="rId27"/>
    <p:sldLayoutId id="2147484431" r:id="rId28"/>
    <p:sldLayoutId id="2147484432" r:id="rId29"/>
    <p:sldLayoutId id="2147484433" r:id="rId30"/>
    <p:sldLayoutId id="2147484434" r:id="rId31"/>
    <p:sldLayoutId id="2147484435" r:id="rId32"/>
    <p:sldLayoutId id="2147484436" r:id="rId33"/>
    <p:sldLayoutId id="2147484437" r:id="rId34"/>
    <p:sldLayoutId id="2147484438" r:id="rId35"/>
    <p:sldLayoutId id="2147484439" r:id="rId3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713323" rtl="0" eaLnBrk="1" latinLnBrk="0" hangingPunct="1">
        <a:lnSpc>
          <a:spcPct val="80000"/>
        </a:lnSpc>
        <a:spcBef>
          <a:spcPct val="0"/>
        </a:spcBef>
        <a:buNone/>
        <a:defRPr lang="en-US" sz="28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178331" indent="-178331" algn="l" defTabSz="713323" rtl="0" eaLnBrk="1" latinLnBrk="0" hangingPunct="1">
        <a:lnSpc>
          <a:spcPct val="95000"/>
        </a:lnSpc>
        <a:spcBef>
          <a:spcPts val="1123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317033" indent="0" algn="l" defTabSz="713323" rtl="0" eaLnBrk="1" latinLnBrk="0" hangingPunct="1">
        <a:lnSpc>
          <a:spcPct val="95000"/>
        </a:lnSpc>
        <a:spcBef>
          <a:spcPts val="655"/>
        </a:spcBef>
        <a:buClr>
          <a:schemeClr val="tx2"/>
        </a:buClr>
        <a:buFontTx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445827" indent="-1239" algn="l" defTabSz="713323" rtl="0" eaLnBrk="1" latinLnBrk="0" hangingPunct="1">
        <a:lnSpc>
          <a:spcPct val="95000"/>
        </a:lnSpc>
        <a:spcBef>
          <a:spcPts val="655"/>
        </a:spcBef>
        <a:buFont typeface="Arial" pitchFamily="34" charset="0"/>
        <a:buNone/>
        <a:defRPr lang="en-US" sz="12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537469" indent="0" algn="l" defTabSz="713323" rtl="0" eaLnBrk="1" latinLnBrk="0" hangingPunct="1">
        <a:lnSpc>
          <a:spcPct val="95000"/>
        </a:lnSpc>
        <a:spcBef>
          <a:spcPts val="655"/>
        </a:spcBef>
        <a:buFont typeface="Arial" pitchFamily="34" charset="0"/>
        <a:buNone/>
        <a:defRPr lang="en-US" sz="11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625397" indent="0" algn="l" defTabSz="713323" rtl="0" eaLnBrk="1" latinLnBrk="0" hangingPunct="1">
        <a:lnSpc>
          <a:spcPct val="95000"/>
        </a:lnSpc>
        <a:spcBef>
          <a:spcPts val="655"/>
        </a:spcBef>
        <a:buFont typeface="Arial" pitchFamily="34" charset="0"/>
        <a:buNone/>
        <a:defRPr lang="en-US" sz="11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1961639" indent="-178331" algn="l" defTabSz="7133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301" indent="-178331" algn="l" defTabSz="7133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963" indent="-178331" algn="l" defTabSz="7133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625" indent="-178331" algn="l" defTabSz="7133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6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323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85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647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309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97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63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294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87" y="545934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2014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680" y="5457895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539" y="5454475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667" y="592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3" r:id="rId13"/>
    <p:sldLayoutId id="2147484454" r:id="rId14"/>
    <p:sldLayoutId id="2147484455" r:id="rId15"/>
    <p:sldLayoutId id="2147484456" r:id="rId16"/>
    <p:sldLayoutId id="2147484457" r:id="rId17"/>
    <p:sldLayoutId id="2147484458" r:id="rId18"/>
    <p:sldLayoutId id="2147484459" r:id="rId19"/>
    <p:sldLayoutId id="2147484460" r:id="rId20"/>
    <p:sldLayoutId id="2147484461" r:id="rId21"/>
    <p:sldLayoutId id="2147484462" r:id="rId22"/>
    <p:sldLayoutId id="2147484464" r:id="rId2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2" y="1116454"/>
            <a:ext cx="8551441" cy="4138083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2015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986466" y="5457892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</a:t>
            </a:r>
            <a:r>
              <a:rPr lang="en-US" sz="600" dirty="0" smtClean="0">
                <a:solidFill>
                  <a:srgbClr val="C0C0C0"/>
                </a:solidFill>
                <a:latin typeface="Arial"/>
              </a:rPr>
              <a:t>Public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635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  <p:sldLayoutId id="2147484478" r:id="rId12"/>
    <p:sldLayoutId id="2147484479" r:id="rId13"/>
    <p:sldLayoutId id="2147484480" r:id="rId14"/>
    <p:sldLayoutId id="2147484481" r:id="rId15"/>
    <p:sldLayoutId id="2147484482" r:id="rId16"/>
    <p:sldLayoutId id="2147484483" r:id="rId17"/>
    <p:sldLayoutId id="2147484484" r:id="rId18"/>
    <p:sldLayoutId id="2147484485" r:id="rId19"/>
    <p:sldLayoutId id="2147484486" r:id="rId20"/>
    <p:sldLayoutId id="2147484487" r:id="rId21"/>
    <p:sldLayoutId id="2147484488" r:id="rId22"/>
    <p:sldLayoutId id="2147484489" r:id="rId23"/>
    <p:sldLayoutId id="2147484490" r:id="rId24"/>
    <p:sldLayoutId id="2147484491" r:id="rId25"/>
    <p:sldLayoutId id="2147484492" r:id="rId26"/>
    <p:sldLayoutId id="2147484493" r:id="rId27"/>
    <p:sldLayoutId id="2147484494" r:id="rId28"/>
    <p:sldLayoutId id="2147484495" r:id="rId29"/>
    <p:sldLayoutId id="2147484496" r:id="rId30"/>
    <p:sldLayoutId id="2147484497" r:id="rId31"/>
    <p:sldLayoutId id="2147484498" r:id="rId32"/>
    <p:sldLayoutId id="2147484499" r:id="rId33"/>
    <p:sldLayoutId id="2147484500" r:id="rId34"/>
    <p:sldLayoutId id="2147484501" r:id="rId3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38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584" indent="-228584" algn="l" defTabSz="914338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373" indent="0" algn="l" defTabSz="914338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461" indent="-1588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28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34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90" y="359833"/>
            <a:ext cx="8588375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9" y="1116543"/>
            <a:ext cx="8550275" cy="41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6B6DD8B2-28B8-3B47-B4A3-CFAEABE685C6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12" descr="bottom bar.jpg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333375" y="5315479"/>
            <a:ext cx="8477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521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  <p:sldLayoutId id="2147484008" r:id="rId17"/>
    <p:sldLayoutId id="2147484009" r:id="rId18"/>
    <p:sldLayoutId id="2147484010" r:id="rId19"/>
    <p:sldLayoutId id="2147484011" r:id="rId20"/>
    <p:sldLayoutId id="2147484012" r:id="rId21"/>
    <p:sldLayoutId id="2147484013" r:id="rId22"/>
    <p:sldLayoutId id="2147484014" r:id="rId23"/>
    <p:sldLayoutId id="2147484015" r:id="rId24"/>
    <p:sldLayoutId id="2147484016" r:id="rId25"/>
    <p:sldLayoutId id="2147484017" r:id="rId26"/>
    <p:sldLayoutId id="2147484018" r:id="rId27"/>
    <p:sldLayoutId id="2147484019" r:id="rId28"/>
    <p:sldLayoutId id="2147484020" r:id="rId29"/>
    <p:sldLayoutId id="2147484021" r:id="rId30"/>
    <p:sldLayoutId id="2147484022" r:id="rId31"/>
    <p:sldLayoutId id="2147484023" r:id="rId32"/>
    <p:sldLayoutId id="2147484024" r:id="rId33"/>
    <p:sldLayoutId id="2147484025" r:id="rId34"/>
    <p:sldLayoutId id="2147484026" r:id="rId35"/>
    <p:sldLayoutId id="2147484028" r:id="rId36"/>
    <p:sldLayoutId id="2147484029" r:id="rId37"/>
    <p:sldLayoutId id="2147484030" r:id="rId38"/>
    <p:sldLayoutId id="2147484031" r:id="rId39"/>
    <p:sldLayoutId id="2147484032" r:id="rId40"/>
    <p:sldLayoutId id="2147484033" r:id="rId41"/>
    <p:sldLayoutId id="2147484312" r:id="rId4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600" kern="1200" spc="-10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ＭＳ Ｐゴシック" pitchFamily="29" charset="-128"/>
          <a:cs typeface="ＭＳ Ｐゴシック" pitchFamily="29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5pPr>
      <a:lvl6pPr marL="45716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6pPr>
      <a:lvl7pPr marL="91433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7pPr>
      <a:lvl8pPr marL="137150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8pPr>
      <a:lvl9pPr marL="182867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9pPr>
    </p:titleStyle>
    <p:bodyStyle>
      <a:lvl1pPr marL="228584" indent="-228584" algn="l" rtl="0" eaLnBrk="1" fontAlgn="base" hangingPunct="1">
        <a:lnSpc>
          <a:spcPct val="95000"/>
        </a:lnSpc>
        <a:spcBef>
          <a:spcPts val="1438"/>
        </a:spcBef>
        <a:spcAft>
          <a:spcPct val="0"/>
        </a:spcAft>
        <a:buClr>
          <a:schemeClr val="tx2"/>
        </a:buClr>
        <a:buSzPct val="90000"/>
        <a:buFont typeface="Arial" pitchFamily="29" charset="-52"/>
        <a:buChar char="•"/>
        <a:defRPr lang="en-US" sz="2000" kern="1200" dirty="0">
          <a:solidFill>
            <a:srgbClr val="546568"/>
          </a:solidFill>
          <a:latin typeface="+mj-lt"/>
          <a:ea typeface="ＭＳ Ｐゴシック" pitchFamily="29" charset="-128"/>
          <a:cs typeface="ＭＳ Ｐゴシック" pitchFamily="29" charset="-128"/>
        </a:defRPr>
      </a:lvl1pPr>
      <a:lvl2pPr marL="406373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2pPr>
      <a:lvl3pPr marL="571461" indent="-158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6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3pPr>
      <a:lvl4pPr marL="68892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4pPr>
      <a:lvl5pPr marL="801634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90" y="359833"/>
            <a:ext cx="8588375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9" y="1116543"/>
            <a:ext cx="8550275" cy="41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D1D0D34-B9F8-1F4C-9577-6FDDFE86E7D3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1" name="Picture 12" descr="bottom bar.jpg"/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333375" y="5315479"/>
            <a:ext cx="8477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4489079" y="3472264"/>
            <a:ext cx="165842" cy="42147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9000">
                <a:schemeClr val="accent1">
                  <a:lumMod val="20000"/>
                  <a:lumOff val="80000"/>
                  <a:alpha val="55000"/>
                </a:schemeClr>
              </a:gs>
              <a:gs pos="42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19" tIns="41058" rIns="82119" bIns="41058" anchor="ctr">
            <a:prstTxWarp prst="textNoShape">
              <a:avLst/>
            </a:prstTxWarp>
            <a:spAutoFit/>
          </a:bodyPr>
          <a:lstStyle/>
          <a:p>
            <a:pPr defTabSz="814333"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0096D6"/>
              </a:solidFill>
              <a:latin typeface="Arial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97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  <p:sldLayoutId id="2147484061" r:id="rId26"/>
    <p:sldLayoutId id="2147484062" r:id="rId27"/>
    <p:sldLayoutId id="2147484063" r:id="rId28"/>
    <p:sldLayoutId id="2147484064" r:id="rId29"/>
    <p:sldLayoutId id="2147484065" r:id="rId30"/>
    <p:sldLayoutId id="2147484066" r:id="rId31"/>
    <p:sldLayoutId id="2147484067" r:id="rId32"/>
    <p:sldLayoutId id="2147484068" r:id="rId33"/>
    <p:sldLayoutId id="2147484069" r:id="rId34"/>
    <p:sldLayoutId id="2147484070" r:id="rId35"/>
    <p:sldLayoutId id="2147484071" r:id="rId36"/>
    <p:sldLayoutId id="2147484072" r:id="rId37"/>
    <p:sldLayoutId id="2147484073" r:id="rId38"/>
    <p:sldLayoutId id="2147484074" r:id="rId39"/>
    <p:sldLayoutId id="2147484075" r:id="rId40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600" kern="1200" spc="-10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ＭＳ Ｐゴシック" pitchFamily="29" charset="-128"/>
          <a:cs typeface="ＭＳ Ｐゴシック" pitchFamily="29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5pPr>
      <a:lvl6pPr marL="45716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6pPr>
      <a:lvl7pPr marL="91433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7pPr>
      <a:lvl8pPr marL="137150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8pPr>
      <a:lvl9pPr marL="182867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9pPr>
    </p:titleStyle>
    <p:bodyStyle>
      <a:lvl1pPr marL="228584" indent="-228584" algn="l" rtl="0" eaLnBrk="1" fontAlgn="base" hangingPunct="1">
        <a:lnSpc>
          <a:spcPct val="95000"/>
        </a:lnSpc>
        <a:spcBef>
          <a:spcPts val="1438"/>
        </a:spcBef>
        <a:spcAft>
          <a:spcPct val="0"/>
        </a:spcAft>
        <a:buClr>
          <a:schemeClr val="tx2"/>
        </a:buClr>
        <a:buSzPct val="90000"/>
        <a:buFont typeface="Arial" pitchFamily="29" charset="-52"/>
        <a:buChar char="•"/>
        <a:defRPr lang="en-US" sz="2000" kern="1200" dirty="0">
          <a:solidFill>
            <a:srgbClr val="546568"/>
          </a:solidFill>
          <a:latin typeface="+mj-lt"/>
          <a:ea typeface="ＭＳ Ｐゴシック" pitchFamily="29" charset="-128"/>
          <a:cs typeface="ＭＳ Ｐゴシック" pitchFamily="29" charset="-128"/>
        </a:defRPr>
      </a:lvl1pPr>
      <a:lvl2pPr marL="406373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2pPr>
      <a:lvl3pPr marL="571461" indent="-158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6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3pPr>
      <a:lvl4pPr marL="68892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4pPr>
      <a:lvl5pPr marL="801634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90" y="359833"/>
            <a:ext cx="8588375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9" y="1116543"/>
            <a:ext cx="8550275" cy="41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D1D0D34-B9F8-1F4C-9577-6FDDFE86E7D3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1" name="Picture 12" descr="bottom bar.jpg"/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333375" y="5315479"/>
            <a:ext cx="8477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4489079" y="3472264"/>
            <a:ext cx="165842" cy="42147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9000">
                <a:schemeClr val="accent1">
                  <a:lumMod val="20000"/>
                  <a:lumOff val="80000"/>
                  <a:alpha val="55000"/>
                </a:schemeClr>
              </a:gs>
              <a:gs pos="42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19" tIns="41058" rIns="82119" bIns="41058" anchor="ctr">
            <a:prstTxWarp prst="textNoShape">
              <a:avLst/>
            </a:prstTxWarp>
            <a:spAutoFit/>
          </a:bodyPr>
          <a:lstStyle/>
          <a:p>
            <a:pPr defTabSz="814333"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0096D6"/>
              </a:solidFill>
              <a:latin typeface="Arial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266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  <p:sldLayoutId id="2147484094" r:id="rId17"/>
    <p:sldLayoutId id="2147484095" r:id="rId18"/>
    <p:sldLayoutId id="2147484096" r:id="rId19"/>
    <p:sldLayoutId id="2147484097" r:id="rId20"/>
    <p:sldLayoutId id="2147484098" r:id="rId21"/>
    <p:sldLayoutId id="2147484099" r:id="rId22"/>
    <p:sldLayoutId id="2147484100" r:id="rId23"/>
    <p:sldLayoutId id="2147484101" r:id="rId24"/>
    <p:sldLayoutId id="2147484102" r:id="rId25"/>
    <p:sldLayoutId id="2147484103" r:id="rId26"/>
    <p:sldLayoutId id="2147484104" r:id="rId27"/>
    <p:sldLayoutId id="2147484105" r:id="rId28"/>
    <p:sldLayoutId id="2147484106" r:id="rId29"/>
    <p:sldLayoutId id="2147484107" r:id="rId30"/>
    <p:sldLayoutId id="2147484108" r:id="rId31"/>
    <p:sldLayoutId id="2147484109" r:id="rId32"/>
    <p:sldLayoutId id="2147484110" r:id="rId33"/>
    <p:sldLayoutId id="2147484112" r:id="rId34"/>
    <p:sldLayoutId id="2147484113" r:id="rId35"/>
    <p:sldLayoutId id="2147484114" r:id="rId36"/>
    <p:sldLayoutId id="2147484115" r:id="rId37"/>
    <p:sldLayoutId id="2147484116" r:id="rId38"/>
    <p:sldLayoutId id="2147484117" r:id="rId39"/>
    <p:sldLayoutId id="2147484309" r:id="rId40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600" kern="1200" spc="-10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ＭＳ Ｐゴシック" pitchFamily="29" charset="-128"/>
          <a:cs typeface="ＭＳ Ｐゴシック" pitchFamily="29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5pPr>
      <a:lvl6pPr marL="45716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6pPr>
      <a:lvl7pPr marL="91433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7pPr>
      <a:lvl8pPr marL="137150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8pPr>
      <a:lvl9pPr marL="182867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9pPr>
    </p:titleStyle>
    <p:bodyStyle>
      <a:lvl1pPr marL="228584" indent="-228584" algn="l" rtl="0" eaLnBrk="1" fontAlgn="base" hangingPunct="1">
        <a:lnSpc>
          <a:spcPct val="95000"/>
        </a:lnSpc>
        <a:spcBef>
          <a:spcPts val="1438"/>
        </a:spcBef>
        <a:spcAft>
          <a:spcPct val="0"/>
        </a:spcAft>
        <a:buClr>
          <a:schemeClr val="tx2"/>
        </a:buClr>
        <a:buSzPct val="90000"/>
        <a:buFont typeface="Arial" pitchFamily="29" charset="-52"/>
        <a:buChar char="•"/>
        <a:defRPr lang="en-US" sz="2000" kern="1200" dirty="0">
          <a:solidFill>
            <a:srgbClr val="546568"/>
          </a:solidFill>
          <a:latin typeface="+mj-lt"/>
          <a:ea typeface="ＭＳ Ｐゴシック" pitchFamily="29" charset="-128"/>
          <a:cs typeface="ＭＳ Ｐゴシック" pitchFamily="29" charset="-128"/>
        </a:defRPr>
      </a:lvl1pPr>
      <a:lvl2pPr marL="406373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2pPr>
      <a:lvl3pPr marL="571461" indent="-158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6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3pPr>
      <a:lvl4pPr marL="68892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4pPr>
      <a:lvl5pPr marL="801634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90" y="359833"/>
            <a:ext cx="8588375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9" y="1116543"/>
            <a:ext cx="8550275" cy="41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D1D0D34-B9F8-1F4C-9577-6FDDFE86E7D3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1" name="Picture 12" descr="bottom bar.jpg"/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333375" y="5315479"/>
            <a:ext cx="8477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4489079" y="3472264"/>
            <a:ext cx="165842" cy="42147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9000">
                <a:schemeClr val="accent1">
                  <a:lumMod val="20000"/>
                  <a:lumOff val="80000"/>
                  <a:alpha val="55000"/>
                </a:schemeClr>
              </a:gs>
              <a:gs pos="42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19" tIns="41058" rIns="82119" bIns="41058" anchor="ctr">
            <a:prstTxWarp prst="textNoShape">
              <a:avLst/>
            </a:prstTxWarp>
            <a:spAutoFit/>
          </a:bodyPr>
          <a:lstStyle/>
          <a:p>
            <a:pPr defTabSz="814333"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0096D6"/>
              </a:solidFill>
              <a:latin typeface="Arial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266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  <p:sldLayoutId id="2147484133" r:id="rId15"/>
    <p:sldLayoutId id="2147484134" r:id="rId16"/>
    <p:sldLayoutId id="2147484135" r:id="rId17"/>
    <p:sldLayoutId id="2147484136" r:id="rId18"/>
    <p:sldLayoutId id="2147484137" r:id="rId19"/>
    <p:sldLayoutId id="2147484138" r:id="rId20"/>
    <p:sldLayoutId id="2147484139" r:id="rId21"/>
    <p:sldLayoutId id="2147484140" r:id="rId22"/>
    <p:sldLayoutId id="2147484141" r:id="rId23"/>
    <p:sldLayoutId id="2147484142" r:id="rId24"/>
    <p:sldLayoutId id="2147484143" r:id="rId25"/>
    <p:sldLayoutId id="2147484144" r:id="rId26"/>
    <p:sldLayoutId id="2147484145" r:id="rId27"/>
    <p:sldLayoutId id="2147484146" r:id="rId28"/>
    <p:sldLayoutId id="2147484147" r:id="rId29"/>
    <p:sldLayoutId id="2147484148" r:id="rId30"/>
    <p:sldLayoutId id="2147484149" r:id="rId31"/>
    <p:sldLayoutId id="2147484150" r:id="rId32"/>
    <p:sldLayoutId id="2147484151" r:id="rId33"/>
    <p:sldLayoutId id="2147484152" r:id="rId34"/>
    <p:sldLayoutId id="2147484153" r:id="rId35"/>
    <p:sldLayoutId id="2147484154" r:id="rId36"/>
    <p:sldLayoutId id="2147484155" r:id="rId37"/>
    <p:sldLayoutId id="2147484156" r:id="rId38"/>
    <p:sldLayoutId id="2147484157" r:id="rId39"/>
    <p:sldLayoutId id="2147484158" r:id="rId40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600" kern="1200" spc="-10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ＭＳ Ｐゴシック" pitchFamily="29" charset="-128"/>
          <a:cs typeface="ＭＳ Ｐゴシック" pitchFamily="29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5pPr>
      <a:lvl6pPr marL="45716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6pPr>
      <a:lvl7pPr marL="91433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7pPr>
      <a:lvl8pPr marL="137150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8pPr>
      <a:lvl9pPr marL="182867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9pPr>
    </p:titleStyle>
    <p:bodyStyle>
      <a:lvl1pPr marL="228584" indent="-228584" algn="l" rtl="0" eaLnBrk="1" fontAlgn="base" hangingPunct="1">
        <a:lnSpc>
          <a:spcPct val="95000"/>
        </a:lnSpc>
        <a:spcBef>
          <a:spcPts val="1438"/>
        </a:spcBef>
        <a:spcAft>
          <a:spcPct val="0"/>
        </a:spcAft>
        <a:buClr>
          <a:schemeClr val="tx2"/>
        </a:buClr>
        <a:buSzPct val="90000"/>
        <a:buFont typeface="Arial" pitchFamily="29" charset="-52"/>
        <a:buChar char="•"/>
        <a:defRPr lang="en-US" sz="2000" kern="1200" dirty="0">
          <a:solidFill>
            <a:srgbClr val="546568"/>
          </a:solidFill>
          <a:latin typeface="+mj-lt"/>
          <a:ea typeface="ＭＳ Ｐゴシック" pitchFamily="29" charset="-128"/>
          <a:cs typeface="ＭＳ Ｐゴシック" pitchFamily="29" charset="-128"/>
        </a:defRPr>
      </a:lvl1pPr>
      <a:lvl2pPr marL="406373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2pPr>
      <a:lvl3pPr marL="571461" indent="-158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6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3pPr>
      <a:lvl4pPr marL="68892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4pPr>
      <a:lvl5pPr marL="801634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90" y="359833"/>
            <a:ext cx="8588375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9" y="1116543"/>
            <a:ext cx="8550275" cy="41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D1D0D34-B9F8-1F4C-9577-6FDDFE86E7D3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1" name="Picture 12" descr="bottom bar.jpg"/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333375" y="5315479"/>
            <a:ext cx="8477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4489079" y="3472264"/>
            <a:ext cx="165842" cy="42147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9000">
                <a:schemeClr val="accent1">
                  <a:lumMod val="20000"/>
                  <a:lumOff val="80000"/>
                  <a:alpha val="55000"/>
                </a:schemeClr>
              </a:gs>
              <a:gs pos="42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19" tIns="41058" rIns="82119" bIns="41058" anchor="ctr">
            <a:prstTxWarp prst="textNoShape">
              <a:avLst/>
            </a:prstTxWarp>
            <a:spAutoFit/>
          </a:bodyPr>
          <a:lstStyle/>
          <a:p>
            <a:pPr defTabSz="814333"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0096D6"/>
              </a:solidFill>
              <a:latin typeface="Arial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11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  <p:sldLayoutId id="2147484177" r:id="rId18"/>
    <p:sldLayoutId id="2147484178" r:id="rId19"/>
    <p:sldLayoutId id="2147484179" r:id="rId20"/>
    <p:sldLayoutId id="2147484180" r:id="rId21"/>
    <p:sldLayoutId id="2147484181" r:id="rId22"/>
    <p:sldLayoutId id="2147484182" r:id="rId23"/>
    <p:sldLayoutId id="2147484183" r:id="rId24"/>
    <p:sldLayoutId id="2147484184" r:id="rId25"/>
    <p:sldLayoutId id="2147484185" r:id="rId26"/>
    <p:sldLayoutId id="2147484186" r:id="rId27"/>
    <p:sldLayoutId id="2147484187" r:id="rId28"/>
    <p:sldLayoutId id="2147484188" r:id="rId29"/>
    <p:sldLayoutId id="2147484189" r:id="rId30"/>
    <p:sldLayoutId id="2147484190" r:id="rId31"/>
    <p:sldLayoutId id="2147484191" r:id="rId32"/>
    <p:sldLayoutId id="2147484192" r:id="rId33"/>
    <p:sldLayoutId id="2147484193" r:id="rId34"/>
    <p:sldLayoutId id="2147484194" r:id="rId35"/>
    <p:sldLayoutId id="2147484195" r:id="rId36"/>
    <p:sldLayoutId id="2147484196" r:id="rId37"/>
    <p:sldLayoutId id="2147484197" r:id="rId38"/>
    <p:sldLayoutId id="2147484198" r:id="rId39"/>
    <p:sldLayoutId id="2147484199" r:id="rId40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600" kern="1200" spc="-10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ＭＳ Ｐゴシック" pitchFamily="29" charset="-128"/>
          <a:cs typeface="ＭＳ Ｐゴシック" pitchFamily="29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5pPr>
      <a:lvl6pPr marL="45716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6pPr>
      <a:lvl7pPr marL="91433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7pPr>
      <a:lvl8pPr marL="137150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8pPr>
      <a:lvl9pPr marL="182867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9pPr>
    </p:titleStyle>
    <p:bodyStyle>
      <a:lvl1pPr marL="228584" indent="-228584" algn="l" rtl="0" eaLnBrk="1" fontAlgn="base" hangingPunct="1">
        <a:lnSpc>
          <a:spcPct val="95000"/>
        </a:lnSpc>
        <a:spcBef>
          <a:spcPts val="1438"/>
        </a:spcBef>
        <a:spcAft>
          <a:spcPct val="0"/>
        </a:spcAft>
        <a:buClr>
          <a:schemeClr val="tx2"/>
        </a:buClr>
        <a:buSzPct val="90000"/>
        <a:buFont typeface="Arial" pitchFamily="29" charset="-52"/>
        <a:buChar char="•"/>
        <a:defRPr lang="en-US" sz="2000" kern="1200" dirty="0">
          <a:solidFill>
            <a:srgbClr val="546568"/>
          </a:solidFill>
          <a:latin typeface="+mj-lt"/>
          <a:ea typeface="ＭＳ Ｐゴシック" pitchFamily="29" charset="-128"/>
          <a:cs typeface="ＭＳ Ｐゴシック" pitchFamily="29" charset="-128"/>
        </a:defRPr>
      </a:lvl1pPr>
      <a:lvl2pPr marL="406373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2pPr>
      <a:lvl3pPr marL="571461" indent="-158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6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3pPr>
      <a:lvl4pPr marL="68892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4pPr>
      <a:lvl5pPr marL="801634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2" y="1116454"/>
            <a:ext cx="8551441" cy="4138083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955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  <p:sldLayoutId id="2147484217" r:id="rId17"/>
    <p:sldLayoutId id="2147484218" r:id="rId18"/>
    <p:sldLayoutId id="2147484219" r:id="rId19"/>
    <p:sldLayoutId id="2147484220" r:id="rId20"/>
    <p:sldLayoutId id="2147484221" r:id="rId21"/>
    <p:sldLayoutId id="2147484222" r:id="rId22"/>
    <p:sldLayoutId id="2147484223" r:id="rId23"/>
    <p:sldLayoutId id="2147484224" r:id="rId24"/>
    <p:sldLayoutId id="2147484225" r:id="rId25"/>
    <p:sldLayoutId id="2147484226" r:id="rId26"/>
    <p:sldLayoutId id="2147484227" r:id="rId27"/>
    <p:sldLayoutId id="2147484228" r:id="rId28"/>
    <p:sldLayoutId id="2147484229" r:id="rId29"/>
    <p:sldLayoutId id="2147484230" r:id="rId30"/>
    <p:sldLayoutId id="2147484231" r:id="rId31"/>
    <p:sldLayoutId id="2147484232" r:id="rId32"/>
    <p:sldLayoutId id="2147484233" r:id="rId33"/>
    <p:sldLayoutId id="2147484235" r:id="rId34"/>
    <p:sldLayoutId id="2147484351" r:id="rId3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38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584" indent="-228584" algn="l" defTabSz="914338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373" indent="0" algn="l" defTabSz="914338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461" indent="-1588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28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34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2" y="1116454"/>
            <a:ext cx="8551441" cy="4138083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1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49" r:id="rId13"/>
    <p:sldLayoutId id="2147484250" r:id="rId14"/>
    <p:sldLayoutId id="2147484251" r:id="rId15"/>
    <p:sldLayoutId id="2147484252" r:id="rId16"/>
    <p:sldLayoutId id="2147484253" r:id="rId17"/>
    <p:sldLayoutId id="2147484254" r:id="rId18"/>
    <p:sldLayoutId id="2147484255" r:id="rId19"/>
    <p:sldLayoutId id="2147484256" r:id="rId20"/>
    <p:sldLayoutId id="2147484257" r:id="rId21"/>
    <p:sldLayoutId id="2147484258" r:id="rId22"/>
    <p:sldLayoutId id="2147484259" r:id="rId23"/>
    <p:sldLayoutId id="2147484260" r:id="rId24"/>
    <p:sldLayoutId id="2147484261" r:id="rId25"/>
    <p:sldLayoutId id="2147484262" r:id="rId26"/>
    <p:sldLayoutId id="2147484263" r:id="rId27"/>
    <p:sldLayoutId id="2147484264" r:id="rId28"/>
    <p:sldLayoutId id="2147484265" r:id="rId29"/>
    <p:sldLayoutId id="2147484266" r:id="rId30"/>
    <p:sldLayoutId id="2147484267" r:id="rId31"/>
    <p:sldLayoutId id="2147484268" r:id="rId32"/>
    <p:sldLayoutId id="2147484269" r:id="rId33"/>
    <p:sldLayoutId id="2147484270" r:id="rId34"/>
    <p:sldLayoutId id="2147484271" r:id="rId3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38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584" indent="-228584" algn="l" defTabSz="914338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373" indent="0" algn="l" defTabSz="914338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461" indent="-1588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28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34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2" y="1116454"/>
            <a:ext cx="8551441" cy="4138083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5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  <p:sldLayoutId id="2147484289" r:id="rId17"/>
    <p:sldLayoutId id="2147484290" r:id="rId18"/>
    <p:sldLayoutId id="2147484291" r:id="rId19"/>
    <p:sldLayoutId id="2147484292" r:id="rId20"/>
    <p:sldLayoutId id="2147484293" r:id="rId21"/>
    <p:sldLayoutId id="2147484294" r:id="rId22"/>
    <p:sldLayoutId id="2147484295" r:id="rId23"/>
    <p:sldLayoutId id="2147484296" r:id="rId24"/>
    <p:sldLayoutId id="2147484297" r:id="rId25"/>
    <p:sldLayoutId id="2147484298" r:id="rId26"/>
    <p:sldLayoutId id="2147484299" r:id="rId27"/>
    <p:sldLayoutId id="2147484300" r:id="rId28"/>
    <p:sldLayoutId id="2147484301" r:id="rId29"/>
    <p:sldLayoutId id="2147484302" r:id="rId30"/>
    <p:sldLayoutId id="2147484303" r:id="rId31"/>
    <p:sldLayoutId id="2147484304" r:id="rId32"/>
    <p:sldLayoutId id="2147484305" r:id="rId33"/>
    <p:sldLayoutId id="2147484306" r:id="rId34"/>
    <p:sldLayoutId id="2147484307" r:id="rId3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38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584" indent="-228584" algn="l" defTabSz="914338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373" indent="0" algn="l" defTabSz="914338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461" indent="-1588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28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34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3.xml"/><Relationship Id="rId2" Type="http://schemas.openxmlformats.org/officeDocument/2006/relationships/notesSlide" Target="../notesSlides/notesSlid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jpetazzo/linux-containers-lxc-docker-and-security" TargetMode="External"/><Relationship Id="rId4" Type="http://schemas.openxmlformats.org/officeDocument/2006/relationships/hyperlink" Target="http://www.lartc.org/howto/" TargetMode="External"/><Relationship Id="rId5" Type="http://schemas.openxmlformats.org/officeDocument/2006/relationships/hyperlink" Target="http://libguestfs.org/" TargetMode="External"/><Relationship Id="rId1" Type="http://schemas.openxmlformats.org/officeDocument/2006/relationships/slideLayout" Target="../slideLayouts/slideLayout499.xml"/><Relationship Id="rId2" Type="http://schemas.openxmlformats.org/officeDocument/2006/relationships/hyperlink" Target="https://www.stgraber.org/2014/01/17/lxc-1-0-unprivileged-container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Chris Shenefiel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Virtualization Security Introduction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991537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248355"/>
            <a:ext cx="8588861" cy="698500"/>
          </a:xfrm>
        </p:spPr>
        <p:txBody>
          <a:bodyPr/>
          <a:lstStyle/>
          <a:p>
            <a:r>
              <a:rPr lang="en-US" dirty="0" smtClean="0">
                <a:solidFill>
                  <a:srgbClr val="0D0D0D"/>
                </a:solidFill>
              </a:rPr>
              <a:t>How MAC works</a:t>
            </a:r>
            <a:endParaRPr lang="en-US" dirty="0">
              <a:solidFill>
                <a:srgbClr val="0D0D0D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59155" y="1256738"/>
            <a:ext cx="2108771" cy="375409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user level </a:t>
            </a:r>
            <a:r>
              <a:rPr lang="en-US" sz="1200" dirty="0"/>
              <a:t>p</a:t>
            </a:r>
            <a:r>
              <a:rPr lang="en-US" sz="1200" dirty="0" smtClean="0"/>
              <a:t>rocess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3571" y="2335041"/>
            <a:ext cx="1784600" cy="399371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look-up </a:t>
            </a:r>
            <a:r>
              <a:rPr lang="en-US" sz="1200" dirty="0" err="1" smtClean="0"/>
              <a:t>inode</a:t>
            </a:r>
            <a:endParaRPr lang="en-US" sz="12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1359155" y="1783907"/>
            <a:ext cx="2108771" cy="375409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open system call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3571" y="2862211"/>
            <a:ext cx="1784600" cy="399371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error checks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23571" y="3365419"/>
            <a:ext cx="1784600" cy="399371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DAC checks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23571" y="3924538"/>
            <a:ext cx="1784600" cy="399371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LSM hook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87034" y="3924538"/>
            <a:ext cx="1784600" cy="399371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Check against policy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6600" y="3626290"/>
            <a:ext cx="1476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LSM Policy Engine</a:t>
            </a:r>
            <a:endParaRPr lang="en-US" sz="1200" dirty="0"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3571" y="4475667"/>
            <a:ext cx="1784600" cy="399371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  <a:r>
              <a:rPr lang="en-US" sz="1200" dirty="0" smtClean="0"/>
              <a:t>omplete </a:t>
            </a:r>
            <a:r>
              <a:rPr lang="en-US" sz="1200" dirty="0"/>
              <a:t>r</a:t>
            </a:r>
            <a:r>
              <a:rPr lang="en-US" sz="1200" dirty="0" smtClean="0"/>
              <a:t>equest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879889" y="1704034"/>
            <a:ext cx="594290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15248" y="1256738"/>
            <a:ext cx="988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User Space</a:t>
            </a:r>
            <a:endParaRPr lang="en-US" sz="1200" dirty="0"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55287" y="1879756"/>
            <a:ext cx="1108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Kernel Space</a:t>
            </a:r>
            <a:endParaRPr lang="en-US" sz="1200" dirty="0">
              <a:latin typeface="Arial"/>
            </a:endParaRPr>
          </a:p>
        </p:txBody>
      </p:sp>
      <p:cxnSp>
        <p:nvCxnSpPr>
          <p:cNvPr id="35" name="Straight Arrow Connector 34"/>
          <p:cNvCxnSpPr>
            <a:stCxn id="26" idx="3"/>
            <a:endCxn id="27" idx="1"/>
          </p:cNvCxnSpPr>
          <p:nvPr/>
        </p:nvCxnSpPr>
        <p:spPr>
          <a:xfrm>
            <a:off x="3308171" y="4124224"/>
            <a:ext cx="117886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29840" y="3884603"/>
            <a:ext cx="1099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OK with you?</a:t>
            </a:r>
            <a:endParaRPr lang="en-US" sz="1200" dirty="0">
              <a:latin typeface="Arial"/>
            </a:endParaRPr>
          </a:p>
        </p:txBody>
      </p:sp>
      <p:sp>
        <p:nvSpPr>
          <p:cNvPr id="38" name="Oval Callout 37"/>
          <p:cNvSpPr/>
          <p:nvPr/>
        </p:nvSpPr>
        <p:spPr>
          <a:xfrm>
            <a:off x="6822790" y="2974034"/>
            <a:ext cx="1509688" cy="1030377"/>
          </a:xfrm>
          <a:prstGeom prst="wedgeEllipseCallout">
            <a:avLst>
              <a:gd name="adj1" fmla="val -85037"/>
              <a:gd name="adj2" fmla="val 60174"/>
            </a:avLst>
          </a:prstGeom>
          <a:solidFill>
            <a:srgbClr val="FFFF00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 smtClean="0">
                <a:solidFill>
                  <a:schemeClr val="accent3">
                    <a:lumMod val="10000"/>
                  </a:schemeClr>
                </a:solidFill>
              </a:rPr>
              <a:t>SELinux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  <a:p>
            <a:r>
              <a:rPr lang="en-US" sz="1200" dirty="0">
                <a:solidFill>
                  <a:schemeClr val="accent3">
                    <a:lumMod val="10000"/>
                  </a:schemeClr>
                </a:solidFill>
              </a:rPr>
              <a:t>Smack</a:t>
            </a:r>
          </a:p>
          <a:p>
            <a:r>
              <a:rPr lang="en-US" sz="1200" dirty="0" err="1">
                <a:solidFill>
                  <a:schemeClr val="accent3">
                    <a:lumMod val="10000"/>
                  </a:schemeClr>
                </a:solidFill>
              </a:rPr>
              <a:t>AppArmor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28235" y="4413373"/>
            <a:ext cx="2211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Program load, File System,</a:t>
            </a:r>
          </a:p>
          <a:p>
            <a:r>
              <a:rPr lang="en-US" sz="1200" dirty="0" smtClean="0">
                <a:latin typeface="Arial"/>
              </a:rPr>
              <a:t>IPC, Network, Kernel Module </a:t>
            </a:r>
            <a:endParaRPr lang="en-US" sz="1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65991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About LXC </a:t>
            </a:r>
            <a:endParaRPr lang="en-US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0818" y="3586409"/>
            <a:ext cx="4024746" cy="384577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50819" y="2718873"/>
            <a:ext cx="4024746" cy="795986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rgbClr val="061C23"/>
              </a:solidFill>
            </a:endParaRPr>
          </a:p>
          <a:p>
            <a:pPr algn="ctr"/>
            <a:endParaRPr lang="en-US" sz="1200" dirty="0">
              <a:solidFill>
                <a:srgbClr val="061C23"/>
              </a:solidFill>
            </a:endParaRPr>
          </a:p>
          <a:p>
            <a:pPr algn="ctr"/>
            <a:endParaRPr lang="en-US" sz="1200" dirty="0" smtClean="0">
              <a:solidFill>
                <a:srgbClr val="061C23"/>
              </a:solidFill>
            </a:endParaRPr>
          </a:p>
          <a:p>
            <a:pPr algn="ctr"/>
            <a:r>
              <a:rPr lang="en-US" sz="1200" dirty="0" smtClean="0">
                <a:solidFill>
                  <a:srgbClr val="061C23"/>
                </a:solidFill>
              </a:rPr>
              <a:t>Host Linux Kernel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7087" y="2837807"/>
            <a:ext cx="733399" cy="30408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61C23"/>
                </a:solidFill>
              </a:rPr>
              <a:t>Drivers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4999630" y="1180564"/>
            <a:ext cx="3675934" cy="14399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6528099" y="1298962"/>
            <a:ext cx="1046431" cy="1234223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635425" y="1397342"/>
            <a:ext cx="840726" cy="284776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9267" y="1180564"/>
            <a:ext cx="339867" cy="1439929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err="1" smtClean="0"/>
              <a:t>Libvirt</a:t>
            </a:r>
            <a:endParaRPr lang="en-US" sz="1200" dirty="0" smtClean="0"/>
          </a:p>
        </p:txBody>
      </p:sp>
      <p:sp>
        <p:nvSpPr>
          <p:cNvPr id="23" name="Up-Down Arrow 22"/>
          <p:cNvSpPr/>
          <p:nvPr/>
        </p:nvSpPr>
        <p:spPr>
          <a:xfrm>
            <a:off x="5120787" y="2566829"/>
            <a:ext cx="98383" cy="270978"/>
          </a:xfrm>
          <a:prstGeom prst="upDownArrow">
            <a:avLst/>
          </a:prstGeom>
          <a:solidFill>
            <a:srgbClr val="00009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24" name="Up-Down Arrow 23"/>
          <p:cNvSpPr/>
          <p:nvPr/>
        </p:nvSpPr>
        <p:spPr>
          <a:xfrm>
            <a:off x="5135732" y="3153079"/>
            <a:ext cx="98383" cy="529700"/>
          </a:xfrm>
          <a:prstGeom prst="upDownArrow">
            <a:avLst/>
          </a:prstGeom>
          <a:solidFill>
            <a:srgbClr val="00009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4999630" y="1180564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LXC</a:t>
            </a:r>
            <a:endParaRPr lang="en-US" sz="1200" dirty="0">
              <a:latin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549995" y="2857261"/>
            <a:ext cx="1036863" cy="280960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Namespaces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35425" y="2872753"/>
            <a:ext cx="711045" cy="265468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cgroups</a:t>
            </a:r>
            <a:endParaRPr lang="en-US" sz="1100" dirty="0" smtClean="0"/>
          </a:p>
        </p:txBody>
      </p:sp>
      <p:sp>
        <p:nvSpPr>
          <p:cNvPr id="28" name="Rounded Rectangle 27"/>
          <p:cNvSpPr/>
          <p:nvPr/>
        </p:nvSpPr>
        <p:spPr>
          <a:xfrm>
            <a:off x="8099078" y="2887495"/>
            <a:ext cx="555602" cy="248762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MAC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586858" y="2224965"/>
            <a:ext cx="889293" cy="2809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Container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26482" y="1818289"/>
            <a:ext cx="840726" cy="284776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09182" y="1290018"/>
            <a:ext cx="1046431" cy="1234223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7716508" y="1388398"/>
            <a:ext cx="840726" cy="284776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67941" y="2216021"/>
            <a:ext cx="889293" cy="2809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Container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07565" y="1809345"/>
            <a:ext cx="840726" cy="284776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</a:t>
            </a:r>
          </a:p>
        </p:txBody>
      </p:sp>
      <p:sp>
        <p:nvSpPr>
          <p:cNvPr id="22" name="Up-Down Arrow 21"/>
          <p:cNvSpPr/>
          <p:nvPr/>
        </p:nvSpPr>
        <p:spPr>
          <a:xfrm>
            <a:off x="8059520" y="2501712"/>
            <a:ext cx="98383" cy="250426"/>
          </a:xfrm>
          <a:prstGeom prst="upDownArrow">
            <a:avLst/>
          </a:prstGeom>
          <a:solidFill>
            <a:srgbClr val="00009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35" name="Up-Down Arrow 34"/>
          <p:cNvSpPr/>
          <p:nvPr/>
        </p:nvSpPr>
        <p:spPr>
          <a:xfrm>
            <a:off x="7009260" y="2533185"/>
            <a:ext cx="98383" cy="250426"/>
          </a:xfrm>
          <a:prstGeom prst="upDownArrow">
            <a:avLst/>
          </a:prstGeom>
          <a:solidFill>
            <a:srgbClr val="00009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36" name="Rounded Rectangle 35"/>
          <p:cNvSpPr/>
          <p:nvPr/>
        </p:nvSpPr>
        <p:spPr>
          <a:xfrm>
            <a:off x="7413476" y="2884719"/>
            <a:ext cx="620813" cy="248762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chroot</a:t>
            </a:r>
            <a:endParaRPr lang="en-US" sz="11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5441727" y="1307949"/>
            <a:ext cx="1046431" cy="1234223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5549053" y="1406329"/>
            <a:ext cx="840726" cy="284776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500486" y="2233952"/>
            <a:ext cx="889293" cy="2809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Container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40110" y="1827276"/>
            <a:ext cx="840726" cy="284776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</a:t>
            </a:r>
          </a:p>
        </p:txBody>
      </p:sp>
      <p:sp>
        <p:nvSpPr>
          <p:cNvPr id="41" name="Up-Down Arrow 40"/>
          <p:cNvSpPr/>
          <p:nvPr/>
        </p:nvSpPr>
        <p:spPr>
          <a:xfrm>
            <a:off x="5908539" y="2525573"/>
            <a:ext cx="98383" cy="250426"/>
          </a:xfrm>
          <a:prstGeom prst="upDownArrow">
            <a:avLst/>
          </a:prstGeom>
          <a:solidFill>
            <a:srgbClr val="00009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134564" y="1406329"/>
            <a:ext cx="4280796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/>
              <a:buChar char="•"/>
            </a:pPr>
            <a:r>
              <a:rPr lang="en-US" sz="1800" dirty="0" smtClean="0">
                <a:latin typeface="Arial"/>
              </a:rPr>
              <a:t>Initial release on 8/6/2008</a:t>
            </a:r>
          </a:p>
          <a:p>
            <a:pPr marL="171450" indent="-171450" algn="l">
              <a:buFont typeface="Arial"/>
              <a:buChar char="•"/>
            </a:pPr>
            <a:r>
              <a:rPr lang="en-US" sz="1800" dirty="0" smtClean="0">
                <a:latin typeface="Arial"/>
              </a:rPr>
              <a:t>Current stable release 1.0.5 (7/14/2014)</a:t>
            </a:r>
          </a:p>
          <a:p>
            <a:pPr marL="171450" indent="-171450" algn="l">
              <a:buFont typeface="Arial"/>
              <a:buChar char="•"/>
            </a:pPr>
            <a:r>
              <a:rPr lang="en-US" sz="1800" dirty="0" smtClean="0">
                <a:latin typeface="Arial"/>
              </a:rPr>
              <a:t>Leverage host kernel features and utilities to isolate process space and file systems</a:t>
            </a:r>
          </a:p>
          <a:p>
            <a:pPr marL="171450" indent="-171450" algn="l">
              <a:buFont typeface="Arial"/>
              <a:buChar char="•"/>
            </a:pPr>
            <a:r>
              <a:rPr lang="en-US" sz="1800" dirty="0" smtClean="0">
                <a:latin typeface="Arial"/>
              </a:rPr>
              <a:t>Security model improving with each new release</a:t>
            </a:r>
          </a:p>
          <a:p>
            <a:pPr marL="171450" indent="-171450" algn="l">
              <a:buFont typeface="Arial"/>
              <a:buChar char="•"/>
            </a:pPr>
            <a:r>
              <a:rPr lang="en-US" sz="1800" dirty="0" smtClean="0">
                <a:latin typeface="Arial"/>
              </a:rPr>
              <a:t>Benefits:</a:t>
            </a:r>
          </a:p>
          <a:p>
            <a:pPr marL="628619" lvl="1" indent="-171450" algn="l">
              <a:buFont typeface="Arial"/>
              <a:buChar char="•"/>
            </a:pPr>
            <a:r>
              <a:rPr lang="en-US" sz="1600" dirty="0" smtClean="0">
                <a:latin typeface="Arial"/>
              </a:rPr>
              <a:t>very lightweight (low CPU/Memory/Disk)</a:t>
            </a:r>
          </a:p>
          <a:p>
            <a:pPr marL="628619" lvl="1" indent="-171450" algn="l">
              <a:buFont typeface="Arial"/>
              <a:buChar char="•"/>
            </a:pPr>
            <a:r>
              <a:rPr lang="en-US" sz="1600" dirty="0" smtClean="0">
                <a:latin typeface="Arial"/>
              </a:rPr>
              <a:t>inherit the guest OS kernel so easy to patch containers</a:t>
            </a:r>
          </a:p>
          <a:p>
            <a:pPr marL="628619" lvl="1" indent="-171450" algn="l">
              <a:buFont typeface="Arial"/>
              <a:buChar char="•"/>
            </a:pPr>
            <a:r>
              <a:rPr lang="en-US" sz="1600" dirty="0" smtClean="0">
                <a:latin typeface="Arial"/>
              </a:rPr>
              <a:t>integrated management with </a:t>
            </a:r>
            <a:r>
              <a:rPr lang="en-US" sz="1600" dirty="0" err="1" smtClean="0">
                <a:latin typeface="Arial"/>
              </a:rPr>
              <a:t>libvirt</a:t>
            </a:r>
            <a:endParaRPr lang="en-US" sz="160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57105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D0D0D"/>
                </a:solidFill>
              </a:rPr>
              <a:t>LXC Attributes</a:t>
            </a:r>
            <a:endParaRPr lang="en-US" dirty="0">
              <a:solidFill>
                <a:srgbClr val="0D0D0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022" y="1172593"/>
            <a:ext cx="73505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/>
              <a:buChar char="•"/>
            </a:pPr>
            <a:r>
              <a:rPr lang="en-US" sz="1800" dirty="0" smtClean="0">
                <a:latin typeface="Arial"/>
              </a:rPr>
              <a:t>Lightweight: Runs as a controlled space process sharing host kernel</a:t>
            </a:r>
          </a:p>
          <a:p>
            <a:pPr marL="628619" lvl="1" indent="-171450" algn="l">
              <a:buFont typeface="Arial"/>
              <a:buChar char="•"/>
            </a:pPr>
            <a:r>
              <a:rPr lang="en-US" sz="1400" dirty="0" smtClean="0">
                <a:latin typeface="Arial"/>
              </a:rPr>
              <a:t>No hardware emulation</a:t>
            </a:r>
          </a:p>
          <a:p>
            <a:pPr marL="628619" lvl="1" indent="-171450" algn="l">
              <a:buFont typeface="Arial"/>
              <a:buChar char="•"/>
            </a:pPr>
            <a:r>
              <a:rPr lang="en-US" sz="1400" dirty="0" smtClean="0">
                <a:latin typeface="Arial"/>
              </a:rPr>
              <a:t>No additional OS per container</a:t>
            </a:r>
          </a:p>
          <a:p>
            <a:pPr marL="171450" indent="-171450" algn="l">
              <a:buFont typeface="Arial"/>
              <a:buChar char="•"/>
            </a:pPr>
            <a:r>
              <a:rPr lang="en-US" sz="1800" dirty="0" smtClean="0">
                <a:latin typeface="Arial"/>
              </a:rPr>
              <a:t>Leverages advanced features of modern Linux Kernel</a:t>
            </a:r>
          </a:p>
          <a:p>
            <a:pPr marL="628619" lvl="1" indent="-171450" algn="l">
              <a:buFont typeface="Arial"/>
              <a:buChar char="•"/>
            </a:pPr>
            <a:r>
              <a:rPr lang="en-US" sz="1400" b="1" dirty="0" err="1" smtClean="0">
                <a:latin typeface="Arial"/>
              </a:rPr>
              <a:t>cgroup</a:t>
            </a:r>
            <a:r>
              <a:rPr lang="en-US" sz="1400" dirty="0" smtClean="0">
                <a:latin typeface="Arial"/>
              </a:rPr>
              <a:t> (control process resource utilization)</a:t>
            </a:r>
          </a:p>
          <a:p>
            <a:pPr marL="628619" lvl="1" indent="-171450" algn="l">
              <a:buFont typeface="Arial"/>
              <a:buChar char="•"/>
            </a:pPr>
            <a:r>
              <a:rPr lang="en-US" sz="1400" b="1" dirty="0">
                <a:latin typeface="Arial"/>
              </a:rPr>
              <a:t>namespaces </a:t>
            </a:r>
            <a:r>
              <a:rPr lang="en-US" sz="1400" dirty="0">
                <a:latin typeface="Arial"/>
              </a:rPr>
              <a:t>(</a:t>
            </a:r>
            <a:r>
              <a:rPr lang="en-US" sz="1400" dirty="0" smtClean="0">
                <a:latin typeface="Arial"/>
              </a:rPr>
              <a:t>control process permissions)</a:t>
            </a:r>
          </a:p>
          <a:p>
            <a:pPr marL="628619" lvl="1" indent="-171450" algn="l">
              <a:buFont typeface="Arial"/>
              <a:buChar char="•"/>
            </a:pPr>
            <a:r>
              <a:rPr lang="en-US" sz="1400" b="1" dirty="0" err="1" smtClean="0">
                <a:latin typeface="Arial"/>
              </a:rPr>
              <a:t>chroot</a:t>
            </a:r>
            <a:r>
              <a:rPr lang="en-US" sz="1400" dirty="0" smtClean="0">
                <a:latin typeface="Arial"/>
              </a:rPr>
              <a:t> (control process </a:t>
            </a:r>
            <a:r>
              <a:rPr lang="en-US" sz="1400" dirty="0" err="1" smtClean="0">
                <a:latin typeface="Arial"/>
              </a:rPr>
              <a:t>filesystem</a:t>
            </a:r>
            <a:r>
              <a:rPr lang="en-US" sz="1400" dirty="0" smtClean="0">
                <a:latin typeface="Arial"/>
              </a:rPr>
              <a:t> access and permissions)</a:t>
            </a:r>
          </a:p>
          <a:p>
            <a:pPr marL="628619" lvl="1" indent="-171450" algn="l">
              <a:buFont typeface="Arial"/>
              <a:buChar char="•"/>
            </a:pPr>
            <a:r>
              <a:rPr lang="en-US" sz="1400" b="1" dirty="0" smtClean="0">
                <a:latin typeface="Arial"/>
              </a:rPr>
              <a:t>MAC</a:t>
            </a:r>
            <a:r>
              <a:rPr lang="en-US" sz="1400" dirty="0" smtClean="0">
                <a:latin typeface="Arial"/>
              </a:rPr>
              <a:t> (Mandatory Access Control of process privileges)</a:t>
            </a:r>
          </a:p>
          <a:p>
            <a:pPr marL="171450" indent="-171450" algn="l">
              <a:buFont typeface="Arial"/>
              <a:buChar char="•"/>
            </a:pPr>
            <a:r>
              <a:rPr lang="en-US" sz="1800" dirty="0" smtClean="0">
                <a:latin typeface="Arial"/>
              </a:rPr>
              <a:t>Managed through </a:t>
            </a:r>
            <a:r>
              <a:rPr lang="en-US" sz="1800" dirty="0" err="1" smtClean="0">
                <a:latin typeface="Arial"/>
              </a:rPr>
              <a:t>libvirt</a:t>
            </a:r>
            <a:r>
              <a:rPr lang="en-US" sz="1800" dirty="0" smtClean="0">
                <a:latin typeface="Arial"/>
              </a:rPr>
              <a:t> library</a:t>
            </a:r>
          </a:p>
          <a:p>
            <a:pPr marL="628619" lvl="1" indent="-171450" algn="l">
              <a:buFont typeface="Arial"/>
              <a:buChar char="•"/>
            </a:pPr>
            <a:r>
              <a:rPr lang="en-US" sz="1400" dirty="0" err="1" smtClean="0">
                <a:latin typeface="Arial"/>
              </a:rPr>
              <a:t>Docker</a:t>
            </a:r>
            <a:r>
              <a:rPr lang="en-US" sz="1400" dirty="0" smtClean="0">
                <a:latin typeface="Arial"/>
              </a:rPr>
              <a:t> – improved management and deployment through container images and overlays</a:t>
            </a:r>
          </a:p>
          <a:p>
            <a:pPr marL="171450" indent="-171450" algn="l">
              <a:buFont typeface="Arial"/>
              <a:buChar char="•"/>
            </a:pPr>
            <a:r>
              <a:rPr lang="en-US" sz="1800" dirty="0" smtClean="0">
                <a:latin typeface="Arial"/>
              </a:rPr>
              <a:t>Isolation and security model limited but improving</a:t>
            </a:r>
          </a:p>
          <a:p>
            <a:pPr marL="628619" lvl="1" indent="-171450" algn="l">
              <a:buFont typeface="Arial"/>
              <a:buChar char="•"/>
            </a:pPr>
            <a:r>
              <a:rPr lang="en-US" sz="1400" dirty="0" smtClean="0">
                <a:latin typeface="Arial"/>
              </a:rPr>
              <a:t>New developments offer promise (unprivileged containers in LXC 1.0 – beta)</a:t>
            </a:r>
          </a:p>
          <a:p>
            <a:pPr marL="628619" lvl="1" indent="-171450" algn="l">
              <a:buFont typeface="Arial"/>
              <a:buChar char="•"/>
            </a:pPr>
            <a:r>
              <a:rPr lang="en-US" sz="1400" dirty="0" smtClean="0">
                <a:latin typeface="Arial"/>
              </a:rPr>
              <a:t>Namespace control for process access just recently included file systems (3.10 kernel)</a:t>
            </a:r>
          </a:p>
          <a:p>
            <a:pPr marL="628619" lvl="1" indent="-171450" algn="l">
              <a:buFont typeface="Arial"/>
              <a:buChar char="•"/>
            </a:pPr>
            <a:r>
              <a:rPr lang="en-US" sz="1400" dirty="0" smtClean="0">
                <a:latin typeface="Arial"/>
              </a:rPr>
              <a:t>Root on host can see and change all container processes and file systems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49476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8235" y="4217118"/>
            <a:ext cx="8898849" cy="999067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38235" y="1209524"/>
            <a:ext cx="8898849" cy="2920136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659858" cy="6985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D0D0D"/>
                </a:solidFill>
              </a:rPr>
              <a:t>Example: LXC vs. KVM/QEMU Root Visibility</a:t>
            </a:r>
            <a:endParaRPr lang="en-US" dirty="0">
              <a:solidFill>
                <a:srgbClr val="0D0D0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704" y="4716652"/>
            <a:ext cx="87355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50" dirty="0">
                <a:latin typeface="Courier New"/>
                <a:cs typeface="Courier New"/>
              </a:rPr>
              <a:t> 631718 ?        </a:t>
            </a:r>
            <a:r>
              <a:rPr lang="en-US" sz="1050" dirty="0" err="1">
                <a:latin typeface="Courier New"/>
                <a:cs typeface="Courier New"/>
              </a:rPr>
              <a:t>Sl</a:t>
            </a:r>
            <a:r>
              <a:rPr lang="en-US" sz="1050" dirty="0">
                <a:latin typeface="Courier New"/>
                <a:cs typeface="Courier New"/>
              </a:rPr>
              <a:t>   172:05 /</a:t>
            </a:r>
            <a:r>
              <a:rPr lang="en-US" sz="1050" dirty="0" err="1">
                <a:latin typeface="Courier New"/>
                <a:cs typeface="Courier New"/>
              </a:rPr>
              <a:t>usr</a:t>
            </a:r>
            <a:r>
              <a:rPr lang="en-US" sz="1050" dirty="0">
                <a:latin typeface="Courier New"/>
                <a:cs typeface="Courier New"/>
              </a:rPr>
              <a:t>/bin/</a:t>
            </a:r>
            <a:r>
              <a:rPr lang="en-US" sz="1050" dirty="0" err="1" smtClean="0">
                <a:latin typeface="Courier New"/>
                <a:cs typeface="Courier New"/>
              </a:rPr>
              <a:t>kvm</a:t>
            </a:r>
            <a:endParaRPr lang="en-US" sz="1050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704" y="1601651"/>
            <a:ext cx="894005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b-NO" sz="900" dirty="0">
                <a:latin typeface="Courier New"/>
                <a:cs typeface="Courier New"/>
              </a:rPr>
              <a:t>263378 ?        </a:t>
            </a:r>
            <a:r>
              <a:rPr lang="nb-NO" sz="900" dirty="0" err="1">
                <a:latin typeface="Courier New"/>
                <a:cs typeface="Courier New"/>
              </a:rPr>
              <a:t>Ss</a:t>
            </a:r>
            <a:r>
              <a:rPr lang="nb-NO" sz="900" dirty="0">
                <a:latin typeface="Courier New"/>
                <a:cs typeface="Courier New"/>
              </a:rPr>
              <a:t>     0:00 </a:t>
            </a:r>
            <a:r>
              <a:rPr lang="nb-NO" sz="900" dirty="0" err="1">
                <a:latin typeface="Courier New"/>
                <a:cs typeface="Courier New"/>
              </a:rPr>
              <a:t>init</a:t>
            </a:r>
            <a:endParaRPr lang="nb-NO" sz="900" dirty="0">
              <a:latin typeface="Courier New"/>
              <a:cs typeface="Courier New"/>
            </a:endParaRPr>
          </a:p>
          <a:p>
            <a:pPr algn="l"/>
            <a:r>
              <a:rPr lang="nb-NO" sz="900" dirty="0">
                <a:latin typeface="Courier New"/>
                <a:cs typeface="Courier New"/>
              </a:rPr>
              <a:t> 263480 ?        S      0:00  \_ </a:t>
            </a:r>
            <a:r>
              <a:rPr lang="nb-NO" sz="900" dirty="0" err="1">
                <a:latin typeface="Courier New"/>
                <a:cs typeface="Courier New"/>
              </a:rPr>
              <a:t>upstart</a:t>
            </a:r>
            <a:r>
              <a:rPr lang="nb-NO" sz="900" dirty="0">
                <a:latin typeface="Courier New"/>
                <a:cs typeface="Courier New"/>
              </a:rPr>
              <a:t>-</a:t>
            </a:r>
            <a:r>
              <a:rPr lang="nb-NO" sz="900" dirty="0" err="1">
                <a:latin typeface="Courier New"/>
                <a:cs typeface="Courier New"/>
              </a:rPr>
              <a:t>udev</a:t>
            </a:r>
            <a:r>
              <a:rPr lang="nb-NO" sz="900" dirty="0">
                <a:latin typeface="Courier New"/>
                <a:cs typeface="Courier New"/>
              </a:rPr>
              <a:t>-bridge --</a:t>
            </a:r>
            <a:r>
              <a:rPr lang="nb-NO" sz="900" dirty="0" err="1">
                <a:latin typeface="Courier New"/>
                <a:cs typeface="Courier New"/>
              </a:rPr>
              <a:t>daemon</a:t>
            </a:r>
            <a:endParaRPr lang="nb-NO" sz="900" dirty="0">
              <a:latin typeface="Courier New"/>
              <a:cs typeface="Courier New"/>
            </a:endParaRPr>
          </a:p>
          <a:p>
            <a:pPr algn="l"/>
            <a:r>
              <a:rPr lang="nb-NO" sz="900" dirty="0">
                <a:latin typeface="Courier New"/>
                <a:cs typeface="Courier New"/>
              </a:rPr>
              <a:t> 263482 ?        </a:t>
            </a:r>
            <a:r>
              <a:rPr lang="nb-NO" sz="900" dirty="0" err="1">
                <a:latin typeface="Courier New"/>
                <a:cs typeface="Courier New"/>
              </a:rPr>
              <a:t>Ss</a:t>
            </a:r>
            <a:r>
              <a:rPr lang="nb-NO" sz="900" dirty="0">
                <a:latin typeface="Courier New"/>
                <a:cs typeface="Courier New"/>
              </a:rPr>
              <a:t>     0:00  \_ /</a:t>
            </a:r>
            <a:r>
              <a:rPr lang="nb-NO" sz="900" dirty="0" err="1">
                <a:latin typeface="Courier New"/>
                <a:cs typeface="Courier New"/>
              </a:rPr>
              <a:t>sbin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udevd</a:t>
            </a:r>
            <a:r>
              <a:rPr lang="nb-NO" sz="900" dirty="0">
                <a:latin typeface="Courier New"/>
                <a:cs typeface="Courier New"/>
              </a:rPr>
              <a:t> --</a:t>
            </a:r>
            <a:r>
              <a:rPr lang="nb-NO" sz="900" dirty="0" err="1">
                <a:latin typeface="Courier New"/>
                <a:cs typeface="Courier New"/>
              </a:rPr>
              <a:t>daemon</a:t>
            </a:r>
            <a:endParaRPr lang="nb-NO" sz="900" dirty="0">
              <a:latin typeface="Courier New"/>
              <a:cs typeface="Courier New"/>
            </a:endParaRPr>
          </a:p>
          <a:p>
            <a:pPr algn="l"/>
            <a:r>
              <a:rPr lang="nb-NO" sz="900" dirty="0">
                <a:latin typeface="Courier New"/>
                <a:cs typeface="Courier New"/>
              </a:rPr>
              <a:t> 263509 ?        S      0:00  |   \_ /</a:t>
            </a:r>
            <a:r>
              <a:rPr lang="nb-NO" sz="900" dirty="0" err="1">
                <a:latin typeface="Courier New"/>
                <a:cs typeface="Courier New"/>
              </a:rPr>
              <a:t>sbin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udevd</a:t>
            </a:r>
            <a:r>
              <a:rPr lang="nb-NO" sz="900" dirty="0">
                <a:latin typeface="Courier New"/>
                <a:cs typeface="Courier New"/>
              </a:rPr>
              <a:t> --</a:t>
            </a:r>
            <a:r>
              <a:rPr lang="nb-NO" sz="900" dirty="0" err="1">
                <a:latin typeface="Courier New"/>
                <a:cs typeface="Courier New"/>
              </a:rPr>
              <a:t>daemon</a:t>
            </a:r>
            <a:endParaRPr lang="nb-NO" sz="900" dirty="0">
              <a:latin typeface="Courier New"/>
              <a:cs typeface="Courier New"/>
            </a:endParaRPr>
          </a:p>
          <a:p>
            <a:pPr algn="l"/>
            <a:r>
              <a:rPr lang="nb-NO" sz="900" dirty="0">
                <a:latin typeface="Courier New"/>
                <a:cs typeface="Courier New"/>
              </a:rPr>
              <a:t> 263510 ?        S      0:00  |   \_ /</a:t>
            </a:r>
            <a:r>
              <a:rPr lang="nb-NO" sz="900" dirty="0" err="1">
                <a:latin typeface="Courier New"/>
                <a:cs typeface="Courier New"/>
              </a:rPr>
              <a:t>sbin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udevd</a:t>
            </a:r>
            <a:r>
              <a:rPr lang="nb-NO" sz="900" dirty="0">
                <a:latin typeface="Courier New"/>
                <a:cs typeface="Courier New"/>
              </a:rPr>
              <a:t> --</a:t>
            </a:r>
            <a:r>
              <a:rPr lang="nb-NO" sz="900" dirty="0" err="1">
                <a:latin typeface="Courier New"/>
                <a:cs typeface="Courier New"/>
              </a:rPr>
              <a:t>daemon</a:t>
            </a:r>
            <a:endParaRPr lang="nb-NO" sz="900" dirty="0">
              <a:latin typeface="Courier New"/>
              <a:cs typeface="Courier New"/>
            </a:endParaRPr>
          </a:p>
          <a:p>
            <a:pPr algn="l"/>
            <a:r>
              <a:rPr lang="nb-NO" sz="900" dirty="0">
                <a:latin typeface="Courier New"/>
                <a:cs typeface="Courier New"/>
              </a:rPr>
              <a:t> 263579 ?        S      0:00  \_ </a:t>
            </a:r>
            <a:r>
              <a:rPr lang="nb-NO" sz="900" dirty="0" err="1">
                <a:latin typeface="Courier New"/>
                <a:cs typeface="Courier New"/>
              </a:rPr>
              <a:t>upstart</a:t>
            </a:r>
            <a:r>
              <a:rPr lang="nb-NO" sz="900" dirty="0">
                <a:latin typeface="Courier New"/>
                <a:cs typeface="Courier New"/>
              </a:rPr>
              <a:t>-</a:t>
            </a:r>
            <a:r>
              <a:rPr lang="nb-NO" sz="900" dirty="0" err="1">
                <a:latin typeface="Courier New"/>
                <a:cs typeface="Courier New"/>
              </a:rPr>
              <a:t>socket</a:t>
            </a:r>
            <a:r>
              <a:rPr lang="nb-NO" sz="900" dirty="0">
                <a:latin typeface="Courier New"/>
                <a:cs typeface="Courier New"/>
              </a:rPr>
              <a:t>-bridge --</a:t>
            </a:r>
            <a:r>
              <a:rPr lang="nb-NO" sz="900" dirty="0" err="1">
                <a:latin typeface="Courier New"/>
                <a:cs typeface="Courier New"/>
              </a:rPr>
              <a:t>daemon</a:t>
            </a:r>
            <a:endParaRPr lang="nb-NO" sz="900" dirty="0">
              <a:latin typeface="Courier New"/>
              <a:cs typeface="Courier New"/>
            </a:endParaRPr>
          </a:p>
          <a:p>
            <a:pPr algn="l"/>
            <a:r>
              <a:rPr lang="nb-NO" sz="900" dirty="0">
                <a:latin typeface="Courier New"/>
                <a:cs typeface="Courier New"/>
              </a:rPr>
              <a:t> 263613 ?        S&lt;s    0:00  \_ /bin/</a:t>
            </a:r>
            <a:r>
              <a:rPr lang="nb-NO" sz="900" dirty="0" err="1">
                <a:latin typeface="Courier New"/>
                <a:cs typeface="Courier New"/>
              </a:rPr>
              <a:t>sh</a:t>
            </a:r>
            <a:r>
              <a:rPr lang="nb-NO" sz="900" dirty="0">
                <a:latin typeface="Courier New"/>
                <a:cs typeface="Courier New"/>
              </a:rPr>
              <a:t> -e /</a:t>
            </a:r>
            <a:r>
              <a:rPr lang="nb-NO" sz="900" dirty="0" err="1">
                <a:latin typeface="Courier New"/>
                <a:cs typeface="Courier New"/>
              </a:rPr>
              <a:t>proc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self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fd</a:t>
            </a:r>
            <a:r>
              <a:rPr lang="nb-NO" sz="900" dirty="0">
                <a:latin typeface="Courier New"/>
                <a:cs typeface="Courier New"/>
              </a:rPr>
              <a:t>/9</a:t>
            </a:r>
          </a:p>
          <a:p>
            <a:pPr algn="l"/>
            <a:r>
              <a:rPr lang="nb-NO" sz="900" dirty="0">
                <a:latin typeface="Courier New"/>
                <a:cs typeface="Courier New"/>
              </a:rPr>
              <a:t> 263638 ?        </a:t>
            </a:r>
            <a:r>
              <a:rPr lang="nb-NO" sz="900" dirty="0" err="1">
                <a:latin typeface="Courier New"/>
                <a:cs typeface="Courier New"/>
              </a:rPr>
              <a:t>Ss</a:t>
            </a:r>
            <a:r>
              <a:rPr lang="nb-NO" sz="900" dirty="0">
                <a:latin typeface="Courier New"/>
                <a:cs typeface="Courier New"/>
              </a:rPr>
              <a:t>     0:00  \_ /</a:t>
            </a:r>
            <a:r>
              <a:rPr lang="nb-NO" sz="900" dirty="0" err="1">
                <a:latin typeface="Courier New"/>
                <a:cs typeface="Courier New"/>
              </a:rPr>
              <a:t>usr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sbin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sshd</a:t>
            </a:r>
            <a:r>
              <a:rPr lang="nb-NO" sz="900" dirty="0">
                <a:latin typeface="Courier New"/>
                <a:cs typeface="Courier New"/>
              </a:rPr>
              <a:t> -D</a:t>
            </a:r>
          </a:p>
          <a:p>
            <a:pPr algn="l"/>
            <a:r>
              <a:rPr lang="nb-NO" sz="900" dirty="0">
                <a:latin typeface="Courier New"/>
                <a:cs typeface="Courier New"/>
              </a:rPr>
              <a:t> 263683 ?        </a:t>
            </a:r>
            <a:r>
              <a:rPr lang="nb-NO" sz="900" dirty="0" err="1">
                <a:latin typeface="Courier New"/>
                <a:cs typeface="Courier New"/>
              </a:rPr>
              <a:t>Ss</a:t>
            </a:r>
            <a:r>
              <a:rPr lang="nb-NO" sz="900" dirty="0">
                <a:latin typeface="Courier New"/>
                <a:cs typeface="Courier New"/>
              </a:rPr>
              <a:t>     0:00  \_ /</a:t>
            </a:r>
            <a:r>
              <a:rPr lang="nb-NO" sz="900" dirty="0" err="1">
                <a:latin typeface="Courier New"/>
                <a:cs typeface="Courier New"/>
              </a:rPr>
              <a:t>usr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sbin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xinetd</a:t>
            </a:r>
            <a:r>
              <a:rPr lang="nb-NO" sz="900" dirty="0">
                <a:latin typeface="Courier New"/>
                <a:cs typeface="Courier New"/>
              </a:rPr>
              <a:t> -dontfork -</a:t>
            </a:r>
            <a:r>
              <a:rPr lang="nb-NO" sz="900" dirty="0" err="1">
                <a:latin typeface="Courier New"/>
                <a:cs typeface="Courier New"/>
              </a:rPr>
              <a:t>pidfile</a:t>
            </a:r>
            <a:r>
              <a:rPr lang="nb-NO" sz="900" dirty="0">
                <a:latin typeface="Courier New"/>
                <a:cs typeface="Courier New"/>
              </a:rPr>
              <a:t> /var/run/</a:t>
            </a:r>
            <a:r>
              <a:rPr lang="nb-NO" sz="900" dirty="0" err="1">
                <a:latin typeface="Courier New"/>
                <a:cs typeface="Courier New"/>
              </a:rPr>
              <a:t>xinetd.pid</a:t>
            </a:r>
            <a:r>
              <a:rPr lang="nb-NO" sz="900" dirty="0">
                <a:latin typeface="Courier New"/>
                <a:cs typeface="Courier New"/>
              </a:rPr>
              <a:t> -</a:t>
            </a:r>
            <a:r>
              <a:rPr lang="nb-NO" sz="900" dirty="0" err="1">
                <a:latin typeface="Courier New"/>
                <a:cs typeface="Courier New"/>
              </a:rPr>
              <a:t>stayalive</a:t>
            </a:r>
            <a:r>
              <a:rPr lang="nb-NO" sz="900" dirty="0">
                <a:latin typeface="Courier New"/>
                <a:cs typeface="Courier New"/>
              </a:rPr>
              <a:t> -</a:t>
            </a:r>
            <a:r>
              <a:rPr lang="nb-NO" sz="900" dirty="0" err="1">
                <a:latin typeface="Courier New"/>
                <a:cs typeface="Courier New"/>
              </a:rPr>
              <a:t>inetd_compat</a:t>
            </a:r>
            <a:r>
              <a:rPr lang="nb-NO" sz="900" dirty="0">
                <a:latin typeface="Courier New"/>
                <a:cs typeface="Courier New"/>
              </a:rPr>
              <a:t> -inetd_ipv6</a:t>
            </a:r>
          </a:p>
          <a:p>
            <a:pPr algn="l"/>
            <a:r>
              <a:rPr lang="nb-NO" sz="900" dirty="0">
                <a:latin typeface="Courier New"/>
                <a:cs typeface="Courier New"/>
              </a:rPr>
              <a:t> 263697 ?        </a:t>
            </a:r>
            <a:r>
              <a:rPr lang="nb-NO" sz="900" dirty="0" err="1">
                <a:latin typeface="Courier New"/>
                <a:cs typeface="Courier New"/>
              </a:rPr>
              <a:t>Ss</a:t>
            </a:r>
            <a:r>
              <a:rPr lang="nb-NO" sz="900" dirty="0">
                <a:latin typeface="Courier New"/>
                <a:cs typeface="Courier New"/>
              </a:rPr>
              <a:t>     0:02  \_ </a:t>
            </a:r>
            <a:r>
              <a:rPr lang="nb-NO" sz="900" dirty="0" err="1">
                <a:latin typeface="Courier New"/>
                <a:cs typeface="Courier New"/>
              </a:rPr>
              <a:t>cron</a:t>
            </a:r>
            <a:endParaRPr lang="nb-NO" sz="900" dirty="0">
              <a:latin typeface="Courier New"/>
              <a:cs typeface="Courier New"/>
            </a:endParaRPr>
          </a:p>
          <a:p>
            <a:pPr algn="l"/>
            <a:r>
              <a:rPr lang="nb-NO" sz="900" dirty="0">
                <a:latin typeface="Courier New"/>
                <a:cs typeface="Courier New"/>
              </a:rPr>
              <a:t> 263796 ?        </a:t>
            </a:r>
            <a:r>
              <a:rPr lang="nb-NO" sz="900" dirty="0" err="1">
                <a:latin typeface="Courier New"/>
                <a:cs typeface="Courier New"/>
              </a:rPr>
              <a:t>Ss</a:t>
            </a:r>
            <a:r>
              <a:rPr lang="nb-NO" sz="900" dirty="0">
                <a:latin typeface="Courier New"/>
                <a:cs typeface="Courier New"/>
              </a:rPr>
              <a:t>     0:00  \_ /</a:t>
            </a:r>
            <a:r>
              <a:rPr lang="nb-NO" sz="900" dirty="0" err="1">
                <a:latin typeface="Courier New"/>
                <a:cs typeface="Courier New"/>
              </a:rPr>
              <a:t>usr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sbin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saslauthd</a:t>
            </a:r>
            <a:r>
              <a:rPr lang="nb-NO" sz="900" dirty="0">
                <a:latin typeface="Courier New"/>
                <a:cs typeface="Courier New"/>
              </a:rPr>
              <a:t> -a </a:t>
            </a:r>
            <a:r>
              <a:rPr lang="nb-NO" sz="900" dirty="0" err="1">
                <a:latin typeface="Courier New"/>
                <a:cs typeface="Courier New"/>
              </a:rPr>
              <a:t>pam</a:t>
            </a:r>
            <a:r>
              <a:rPr lang="nb-NO" sz="900" dirty="0">
                <a:latin typeface="Courier New"/>
                <a:cs typeface="Courier New"/>
              </a:rPr>
              <a:t> -c -m /var/run/</a:t>
            </a:r>
            <a:r>
              <a:rPr lang="nb-NO" sz="900" dirty="0" err="1">
                <a:latin typeface="Courier New"/>
                <a:cs typeface="Courier New"/>
              </a:rPr>
              <a:t>saslauthd</a:t>
            </a:r>
            <a:r>
              <a:rPr lang="nb-NO" sz="900" dirty="0">
                <a:latin typeface="Courier New"/>
                <a:cs typeface="Courier New"/>
              </a:rPr>
              <a:t> -n 2</a:t>
            </a:r>
          </a:p>
          <a:p>
            <a:pPr algn="l"/>
            <a:r>
              <a:rPr lang="nb-NO" sz="900" dirty="0">
                <a:latin typeface="Courier New"/>
                <a:cs typeface="Courier New"/>
              </a:rPr>
              <a:t> 263797 ?        S      0:00  |   \_ /</a:t>
            </a:r>
            <a:r>
              <a:rPr lang="nb-NO" sz="900" dirty="0" err="1">
                <a:latin typeface="Courier New"/>
                <a:cs typeface="Courier New"/>
              </a:rPr>
              <a:t>usr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sbin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saslauthd</a:t>
            </a:r>
            <a:r>
              <a:rPr lang="nb-NO" sz="900" dirty="0">
                <a:latin typeface="Courier New"/>
                <a:cs typeface="Courier New"/>
              </a:rPr>
              <a:t> -a </a:t>
            </a:r>
            <a:r>
              <a:rPr lang="nb-NO" sz="900" dirty="0" err="1">
                <a:latin typeface="Courier New"/>
                <a:cs typeface="Courier New"/>
              </a:rPr>
              <a:t>pam</a:t>
            </a:r>
            <a:r>
              <a:rPr lang="nb-NO" sz="900" dirty="0">
                <a:latin typeface="Courier New"/>
                <a:cs typeface="Courier New"/>
              </a:rPr>
              <a:t> -c -m /var/run/</a:t>
            </a:r>
            <a:r>
              <a:rPr lang="nb-NO" sz="900" dirty="0" err="1">
                <a:latin typeface="Courier New"/>
                <a:cs typeface="Courier New"/>
              </a:rPr>
              <a:t>saslauthd</a:t>
            </a:r>
            <a:r>
              <a:rPr lang="nb-NO" sz="900" dirty="0">
                <a:latin typeface="Courier New"/>
                <a:cs typeface="Courier New"/>
              </a:rPr>
              <a:t> -n 2</a:t>
            </a:r>
          </a:p>
          <a:p>
            <a:pPr algn="l"/>
            <a:r>
              <a:rPr lang="nb-NO" sz="900" dirty="0">
                <a:latin typeface="Courier New"/>
                <a:cs typeface="Courier New"/>
              </a:rPr>
              <a:t> 263847 ?        </a:t>
            </a:r>
            <a:r>
              <a:rPr lang="nb-NO" sz="900" dirty="0" err="1">
                <a:latin typeface="Courier New"/>
                <a:cs typeface="Courier New"/>
              </a:rPr>
              <a:t>Ss</a:t>
            </a:r>
            <a:r>
              <a:rPr lang="nb-NO" sz="900" dirty="0">
                <a:latin typeface="Courier New"/>
                <a:cs typeface="Courier New"/>
              </a:rPr>
              <a:t>     1:05  \_ </a:t>
            </a:r>
            <a:r>
              <a:rPr lang="nb-NO" sz="900" dirty="0" err="1">
                <a:latin typeface="Courier New"/>
                <a:cs typeface="Courier New"/>
              </a:rPr>
              <a:t>sendmail</a:t>
            </a:r>
            <a:r>
              <a:rPr lang="nb-NO" sz="900" dirty="0">
                <a:latin typeface="Courier New"/>
                <a:cs typeface="Courier New"/>
              </a:rPr>
              <a:t>: MTA: </a:t>
            </a:r>
            <a:r>
              <a:rPr lang="nb-NO" sz="900" dirty="0" err="1">
                <a:latin typeface="Courier New"/>
                <a:cs typeface="Courier New"/>
              </a:rPr>
              <a:t>accepting</a:t>
            </a:r>
            <a:r>
              <a:rPr lang="nb-NO" sz="900" dirty="0">
                <a:latin typeface="Courier New"/>
                <a:cs typeface="Courier New"/>
              </a:rPr>
              <a:t> </a:t>
            </a:r>
            <a:r>
              <a:rPr lang="nb-NO" sz="900" dirty="0" err="1">
                <a:latin typeface="Courier New"/>
                <a:cs typeface="Courier New"/>
              </a:rPr>
              <a:t>connections</a:t>
            </a:r>
            <a:r>
              <a:rPr lang="nb-NO" sz="900" dirty="0">
                <a:latin typeface="Courier New"/>
                <a:cs typeface="Courier New"/>
              </a:rPr>
              <a:t>          </a:t>
            </a:r>
          </a:p>
          <a:p>
            <a:pPr algn="l"/>
            <a:r>
              <a:rPr lang="nb-NO" sz="900" dirty="0">
                <a:latin typeface="Courier New"/>
                <a:cs typeface="Courier New"/>
              </a:rPr>
              <a:t> 263904 ?        </a:t>
            </a:r>
            <a:r>
              <a:rPr lang="nb-NO" sz="900" dirty="0" err="1">
                <a:latin typeface="Courier New"/>
                <a:cs typeface="Courier New"/>
              </a:rPr>
              <a:t>Ss</a:t>
            </a:r>
            <a:r>
              <a:rPr lang="nb-NO" sz="900" dirty="0">
                <a:latin typeface="Courier New"/>
                <a:cs typeface="Courier New"/>
              </a:rPr>
              <a:t>     1:43  \_ /</a:t>
            </a:r>
            <a:r>
              <a:rPr lang="nb-NO" sz="900" dirty="0" err="1">
                <a:latin typeface="Courier New"/>
                <a:cs typeface="Courier New"/>
              </a:rPr>
              <a:t>usr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sbin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ntpd</a:t>
            </a:r>
            <a:r>
              <a:rPr lang="nb-NO" sz="900" dirty="0">
                <a:latin typeface="Courier New"/>
                <a:cs typeface="Courier New"/>
              </a:rPr>
              <a:t> -p /var/run/</a:t>
            </a:r>
            <a:r>
              <a:rPr lang="nb-NO" sz="900" dirty="0" err="1">
                <a:latin typeface="Courier New"/>
                <a:cs typeface="Courier New"/>
              </a:rPr>
              <a:t>ntpd.pid</a:t>
            </a:r>
            <a:r>
              <a:rPr lang="nb-NO" sz="900" dirty="0">
                <a:latin typeface="Courier New"/>
                <a:cs typeface="Courier New"/>
              </a:rPr>
              <a:t> -g -u 108:112</a:t>
            </a:r>
          </a:p>
          <a:p>
            <a:pPr algn="l"/>
            <a:r>
              <a:rPr lang="nb-NO" sz="900" dirty="0">
                <a:latin typeface="Courier New"/>
                <a:cs typeface="Courier New"/>
              </a:rPr>
              <a:t> 263937 ?        </a:t>
            </a:r>
            <a:r>
              <a:rPr lang="nb-NO" sz="900" dirty="0" err="1">
                <a:latin typeface="Courier New"/>
                <a:cs typeface="Courier New"/>
              </a:rPr>
              <a:t>Ss</a:t>
            </a:r>
            <a:r>
              <a:rPr lang="nb-NO" sz="900" dirty="0">
                <a:latin typeface="Courier New"/>
                <a:cs typeface="Courier New"/>
              </a:rPr>
              <a:t>     0:46  \_ /</a:t>
            </a:r>
            <a:r>
              <a:rPr lang="nb-NO" sz="900" dirty="0" err="1">
                <a:latin typeface="Courier New"/>
                <a:cs typeface="Courier New"/>
              </a:rPr>
              <a:t>usr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sbin</a:t>
            </a:r>
            <a:r>
              <a:rPr lang="nb-NO" sz="900" dirty="0">
                <a:latin typeface="Courier New"/>
                <a:cs typeface="Courier New"/>
              </a:rPr>
              <a:t>/apache2 -k start</a:t>
            </a:r>
          </a:p>
          <a:p>
            <a:pPr algn="l"/>
            <a:r>
              <a:rPr lang="nb-NO" sz="900" dirty="0">
                <a:latin typeface="Courier New"/>
                <a:cs typeface="Courier New"/>
              </a:rPr>
              <a:t> 263946 tty1     </a:t>
            </a:r>
            <a:r>
              <a:rPr lang="nb-NO" sz="900" dirty="0" err="1">
                <a:latin typeface="Courier New"/>
                <a:cs typeface="Courier New"/>
              </a:rPr>
              <a:t>Ss</a:t>
            </a:r>
            <a:r>
              <a:rPr lang="nb-NO" sz="900" dirty="0">
                <a:latin typeface="Courier New"/>
                <a:cs typeface="Courier New"/>
              </a:rPr>
              <a:t>+    0:00  \_ /</a:t>
            </a:r>
            <a:r>
              <a:rPr lang="nb-NO" sz="900" dirty="0" err="1">
                <a:latin typeface="Courier New"/>
                <a:cs typeface="Courier New"/>
              </a:rPr>
              <a:t>sbin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getty</a:t>
            </a:r>
            <a:r>
              <a:rPr lang="nb-NO" sz="900" dirty="0">
                <a:latin typeface="Courier New"/>
                <a:cs typeface="Courier New"/>
              </a:rPr>
              <a:t> -8 38400 tty1</a:t>
            </a:r>
          </a:p>
          <a:p>
            <a:pPr algn="l"/>
            <a:r>
              <a:rPr lang="nb-NO" sz="900" dirty="0">
                <a:latin typeface="Courier New"/>
                <a:cs typeface="Courier New"/>
              </a:rPr>
              <a:t> 660316 ?        </a:t>
            </a:r>
            <a:r>
              <a:rPr lang="nb-NO" sz="900" dirty="0" err="1">
                <a:latin typeface="Courier New"/>
                <a:cs typeface="Courier New"/>
              </a:rPr>
              <a:t>Ssl</a:t>
            </a:r>
            <a:r>
              <a:rPr lang="nb-NO" sz="900" dirty="0">
                <a:latin typeface="Courier New"/>
                <a:cs typeface="Courier New"/>
              </a:rPr>
              <a:t>    0:01  \_ /</a:t>
            </a:r>
            <a:r>
              <a:rPr lang="nb-NO" sz="900" dirty="0" err="1">
                <a:latin typeface="Courier New"/>
                <a:cs typeface="Courier New"/>
              </a:rPr>
              <a:t>usr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sbin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minidlna</a:t>
            </a:r>
            <a:r>
              <a:rPr lang="nb-NO" sz="900" dirty="0">
                <a:latin typeface="Courier New"/>
                <a:cs typeface="Courier New"/>
              </a:rPr>
              <a:t> -R -f /</a:t>
            </a:r>
            <a:r>
              <a:rPr lang="nb-NO" sz="900" dirty="0" err="1">
                <a:latin typeface="Courier New"/>
                <a:cs typeface="Courier New"/>
              </a:rPr>
              <a:t>etc</a:t>
            </a:r>
            <a:r>
              <a:rPr lang="nb-NO" sz="900" dirty="0">
                <a:latin typeface="Courier New"/>
                <a:cs typeface="Courier New"/>
              </a:rPr>
              <a:t>/</a:t>
            </a:r>
            <a:r>
              <a:rPr lang="nb-NO" sz="900" dirty="0" err="1">
                <a:latin typeface="Courier New"/>
                <a:cs typeface="Courier New"/>
              </a:rPr>
              <a:t>minidlna.conf</a:t>
            </a:r>
            <a:endParaRPr lang="nb-NO" sz="9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132" y="1319222"/>
            <a:ext cx="4320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latin typeface="Arial"/>
              </a:rPr>
              <a:t>Host root user  </a:t>
            </a:r>
            <a:r>
              <a:rPr lang="en-US" sz="1200" dirty="0" err="1" smtClean="0">
                <a:latin typeface="Courier New"/>
                <a:cs typeface="Courier New"/>
              </a:rPr>
              <a:t>ps</a:t>
            </a:r>
            <a:r>
              <a:rPr lang="en-US" sz="1200" dirty="0" smtClean="0">
                <a:latin typeface="Courier New"/>
                <a:cs typeface="Courier New"/>
              </a:rPr>
              <a:t> –</a:t>
            </a:r>
            <a:r>
              <a:rPr lang="en-US" sz="1200" dirty="0" err="1" smtClean="0">
                <a:latin typeface="Courier New"/>
                <a:cs typeface="Courier New"/>
              </a:rPr>
              <a:t>xf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Arial"/>
              </a:rPr>
              <a:t>for </a:t>
            </a:r>
            <a:r>
              <a:rPr lang="en-US" sz="1200" b="1" dirty="0" smtClean="0">
                <a:latin typeface="Arial"/>
              </a:rPr>
              <a:t>LXC container </a:t>
            </a:r>
            <a:r>
              <a:rPr lang="en-US" sz="1200" dirty="0" smtClean="0">
                <a:latin typeface="Arial"/>
              </a:rPr>
              <a:t>running </a:t>
            </a:r>
            <a:r>
              <a:rPr lang="en-US" sz="1200" dirty="0" err="1" smtClean="0">
                <a:latin typeface="Arial"/>
              </a:rPr>
              <a:t>minidlna</a:t>
            </a:r>
            <a:endParaRPr lang="en-US" sz="120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132" y="4357304"/>
            <a:ext cx="4867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latin typeface="Arial"/>
              </a:rPr>
              <a:t>Host root user  </a:t>
            </a:r>
            <a:r>
              <a:rPr lang="en-US" sz="1200" dirty="0" err="1" smtClean="0">
                <a:latin typeface="Courier New"/>
                <a:cs typeface="Courier New"/>
              </a:rPr>
              <a:t>ps</a:t>
            </a:r>
            <a:r>
              <a:rPr lang="en-US" sz="1200" dirty="0" smtClean="0">
                <a:latin typeface="Courier New"/>
                <a:cs typeface="Courier New"/>
              </a:rPr>
              <a:t> –</a:t>
            </a:r>
            <a:r>
              <a:rPr lang="en-US" sz="1200" dirty="0" err="1" smtClean="0">
                <a:latin typeface="Courier New"/>
                <a:cs typeface="Courier New"/>
              </a:rPr>
              <a:t>xf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Arial"/>
              </a:rPr>
              <a:t>for </a:t>
            </a:r>
            <a:r>
              <a:rPr lang="en-US" sz="1200" b="1" dirty="0" smtClean="0">
                <a:latin typeface="Arial"/>
              </a:rPr>
              <a:t>QEMU KVM </a:t>
            </a:r>
            <a:r>
              <a:rPr lang="en-US" sz="1200" dirty="0" smtClean="0">
                <a:latin typeface="Arial"/>
              </a:rPr>
              <a:t>running Ubuntu and </a:t>
            </a:r>
            <a:r>
              <a:rPr lang="en-US" sz="1200" dirty="0" err="1" smtClean="0">
                <a:latin typeface="Arial"/>
              </a:rPr>
              <a:t>Zimbra</a:t>
            </a:r>
            <a:endParaRPr lang="en-US" sz="1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76577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D0D0D"/>
                </a:solidFill>
              </a:rPr>
              <a:t>LXC Security Considerations</a:t>
            </a:r>
            <a:endParaRPr lang="en-US" dirty="0">
              <a:solidFill>
                <a:srgbClr val="0D0D0D"/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39713" y="1263913"/>
            <a:ext cx="8578850" cy="385602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584" indent="-228584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373" indent="0" algn="l" defTabSz="914338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461" indent="-1588" algn="l" defTabSz="914338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28" indent="0" algn="l" defTabSz="914338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34" indent="0" algn="l" defTabSz="914338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429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8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7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6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LXC in ways it was intended</a:t>
            </a:r>
          </a:p>
          <a:p>
            <a:pPr lvl="1"/>
            <a:r>
              <a:rPr lang="en-US" dirty="0" smtClean="0"/>
              <a:t>Ubuntu documentation paraphrase: </a:t>
            </a:r>
            <a:r>
              <a:rPr lang="en-US" i="1" dirty="0" smtClean="0"/>
              <a:t>… the goal of 12.0.4 LTS security for LXC is not to prevent malicious actions but rather to stop accidental harm of the host by the guest…”  </a:t>
            </a:r>
          </a:p>
          <a:p>
            <a:r>
              <a:rPr lang="en-US" dirty="0" smtClean="0"/>
              <a:t>Containers that need escalated privilege increase the attack surface</a:t>
            </a:r>
          </a:p>
          <a:p>
            <a:pPr lvl="1"/>
            <a:r>
              <a:rPr lang="en-US" dirty="0" smtClean="0"/>
              <a:t>Network interfaces</a:t>
            </a:r>
          </a:p>
          <a:p>
            <a:pPr lvl="1"/>
            <a:r>
              <a:rPr lang="en-US" dirty="0" smtClean="0"/>
              <a:t>Multicast, broadcast, packet sniffing</a:t>
            </a:r>
          </a:p>
          <a:p>
            <a:pPr lvl="1"/>
            <a:r>
              <a:rPr lang="en-US" dirty="0" smtClean="0"/>
              <a:t>Accessing raw devices</a:t>
            </a:r>
          </a:p>
          <a:p>
            <a:pPr lvl="1"/>
            <a:r>
              <a:rPr lang="en-US" dirty="0" smtClean="0"/>
              <a:t>Mounting file systems</a:t>
            </a:r>
          </a:p>
          <a:p>
            <a:r>
              <a:rPr lang="en-US" dirty="0" smtClean="0"/>
              <a:t>Containers will always share the same kernel as the host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sycall</a:t>
            </a:r>
            <a:r>
              <a:rPr lang="en-US" dirty="0" smtClean="0"/>
              <a:t> is buggy (e.g., </a:t>
            </a:r>
            <a:r>
              <a:rPr lang="en-US" dirty="0" err="1" smtClean="0"/>
              <a:t>vmsplice</a:t>
            </a:r>
            <a:r>
              <a:rPr lang="en-US" dirty="0" smtClean="0"/>
              <a:t>…) and lets you execute arbitrary code, game over.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03615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D0D0D"/>
                </a:solidFill>
              </a:rPr>
              <a:t>LXC Mitigation best practices</a:t>
            </a:r>
            <a:endParaRPr lang="en-US" dirty="0">
              <a:solidFill>
                <a:srgbClr val="0D0D0D"/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39713" y="1263913"/>
            <a:ext cx="8578850" cy="38560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584" indent="-228584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373" indent="0" algn="l" defTabSz="914338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461" indent="-1588" algn="l" defTabSz="914338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28" indent="0" algn="l" defTabSz="914338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34" indent="0" algn="l" defTabSz="914338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429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8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7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6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Privilege Escalation</a:t>
            </a:r>
          </a:p>
          <a:p>
            <a:pPr lvl="1"/>
            <a:r>
              <a:rPr lang="en-US" dirty="0" smtClean="0"/>
              <a:t>Employ MAC to improve isolation within and between containers</a:t>
            </a:r>
          </a:p>
          <a:p>
            <a:pPr lvl="1"/>
            <a:r>
              <a:rPr lang="en-US" dirty="0" smtClean="0"/>
              <a:t>Remove SUID binaries where possible (or mount with </a:t>
            </a:r>
            <a:r>
              <a:rPr lang="en-US" dirty="0" err="1" smtClean="0"/>
              <a:t>nosuid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 GRSEC (ASLR, non-executable stack, </a:t>
            </a:r>
            <a:r>
              <a:rPr lang="en-US" dirty="0" err="1" smtClean="0"/>
              <a:t>refcount</a:t>
            </a:r>
            <a:r>
              <a:rPr lang="en-US" dirty="0" smtClean="0"/>
              <a:t> overflows, erase pages, etc.)</a:t>
            </a:r>
          </a:p>
          <a:p>
            <a:r>
              <a:rPr lang="en-US" dirty="0" smtClean="0"/>
              <a:t>Reduce attack surface</a:t>
            </a:r>
          </a:p>
          <a:p>
            <a:pPr lvl="1"/>
            <a:r>
              <a:rPr lang="en-US" dirty="0" smtClean="0"/>
              <a:t>Consider using </a:t>
            </a:r>
            <a:r>
              <a:rPr lang="en-US" dirty="0" err="1" smtClean="0"/>
              <a:t>seccomp</a:t>
            </a:r>
            <a:r>
              <a:rPr lang="en-US" dirty="0" smtClean="0"/>
              <a:t> (LXC support evolving) to sandbox LXC container from subsets of system calls</a:t>
            </a:r>
          </a:p>
          <a:p>
            <a:r>
              <a:rPr lang="en-US" dirty="0" smtClean="0"/>
              <a:t>Denial of Service</a:t>
            </a:r>
          </a:p>
          <a:p>
            <a:pPr lvl="1"/>
            <a:r>
              <a:rPr lang="en-US" dirty="0" smtClean="0"/>
              <a:t>Restrict resource utilization by tuning </a:t>
            </a:r>
            <a:r>
              <a:rPr lang="en-US" dirty="0" err="1" smtClean="0"/>
              <a:t>cgroups</a:t>
            </a:r>
            <a:r>
              <a:rPr lang="en-US" dirty="0" smtClean="0"/>
              <a:t> parameters (memory, processor, network)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6483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KVM/QEMU Attributes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15" y="1043055"/>
            <a:ext cx="4098067" cy="35305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KVM hypervisor support within the Linux OS  </a:t>
            </a:r>
          </a:p>
          <a:p>
            <a:r>
              <a:rPr lang="en-US" dirty="0" smtClean="0"/>
              <a:t>Virtual Machines run as a process with special privileges and managed by </a:t>
            </a:r>
            <a:r>
              <a:rPr lang="en-US" dirty="0" err="1" smtClean="0"/>
              <a:t>libvirt</a:t>
            </a:r>
            <a:endParaRPr lang="en-US" dirty="0" smtClean="0"/>
          </a:p>
          <a:p>
            <a:r>
              <a:rPr lang="en-US" dirty="0" smtClean="0"/>
              <a:t>KVM offers kernel-based hardware acceleration to virtualization engines (QEMU)</a:t>
            </a:r>
          </a:p>
          <a:p>
            <a:r>
              <a:rPr lang="en-US" dirty="0" smtClean="0"/>
              <a:t>Good for drivers and rapid development but hypervisor is a full operating system (large attack surface)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50818" y="3586409"/>
            <a:ext cx="4024746" cy="384577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Hardware (VT-x, AMD-V)</a:t>
            </a:r>
          </a:p>
        </p:txBody>
      </p:sp>
      <p:sp>
        <p:nvSpPr>
          <p:cNvPr id="5" name="Rectangle 4"/>
          <p:cNvSpPr/>
          <p:nvPr/>
        </p:nvSpPr>
        <p:spPr>
          <a:xfrm>
            <a:off x="4650819" y="2718873"/>
            <a:ext cx="4024746" cy="795986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rgbClr val="061C23"/>
              </a:solidFill>
            </a:endParaRPr>
          </a:p>
          <a:p>
            <a:pPr algn="ctr"/>
            <a:endParaRPr lang="en-US" sz="1200" dirty="0">
              <a:solidFill>
                <a:srgbClr val="061C23"/>
              </a:solidFill>
            </a:endParaRPr>
          </a:p>
          <a:p>
            <a:pPr algn="ctr"/>
            <a:endParaRPr lang="en-US" sz="1200" dirty="0" smtClean="0">
              <a:solidFill>
                <a:srgbClr val="061C23"/>
              </a:solidFill>
            </a:endParaRPr>
          </a:p>
          <a:p>
            <a:pPr algn="ctr"/>
            <a:r>
              <a:rPr lang="en-US" sz="1200" dirty="0" smtClean="0">
                <a:solidFill>
                  <a:srgbClr val="061C23"/>
                </a:solidFill>
              </a:rPr>
              <a:t>Host Linux Kernel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7087" y="2837807"/>
            <a:ext cx="849669" cy="30408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61C23"/>
                </a:solidFill>
              </a:rPr>
              <a:t>I/O Stack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9630" y="1180564"/>
            <a:ext cx="3675934" cy="14399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654249" y="1332606"/>
            <a:ext cx="1985542" cy="1234223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761575" y="1430986"/>
            <a:ext cx="840726" cy="375634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00680" y="1430986"/>
            <a:ext cx="840727" cy="375634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61575" y="2244858"/>
            <a:ext cx="1779832" cy="25042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Virtual Hardware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752632" y="1950076"/>
            <a:ext cx="1779832" cy="25042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Guest Kernel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849299" y="2137891"/>
            <a:ext cx="760232" cy="419994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vCPU</a:t>
            </a:r>
            <a:r>
              <a:rPr lang="en-US" sz="1100" dirty="0" smtClean="0"/>
              <a:t> Runtime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62236" y="2146835"/>
            <a:ext cx="760230" cy="419994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I/O Devices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11906" y="2745705"/>
            <a:ext cx="2665277" cy="4382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529" y="2808311"/>
            <a:ext cx="1234257" cy="333581"/>
          </a:xfrm>
          <a:prstGeom prst="rect">
            <a:avLst/>
          </a:prstGeom>
          <a:effectLst/>
        </p:spPr>
      </p:pic>
      <p:sp>
        <p:nvSpPr>
          <p:cNvPr id="18" name="Rounded Rectangle 17"/>
          <p:cNvSpPr/>
          <p:nvPr/>
        </p:nvSpPr>
        <p:spPr>
          <a:xfrm>
            <a:off x="5062236" y="1530082"/>
            <a:ext cx="760230" cy="419994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VM Runtime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9630" y="1180564"/>
            <a:ext cx="978332" cy="30972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579267" y="1180564"/>
            <a:ext cx="339867" cy="1439929"/>
          </a:xfrm>
          <a:prstGeom prst="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err="1" smtClean="0"/>
              <a:t>Libvirt</a:t>
            </a:r>
            <a:endParaRPr lang="en-US" sz="1200" dirty="0" smtClean="0"/>
          </a:p>
        </p:txBody>
      </p:sp>
      <p:sp>
        <p:nvSpPr>
          <p:cNvPr id="21" name="Up-Down Arrow 20"/>
          <p:cNvSpPr/>
          <p:nvPr/>
        </p:nvSpPr>
        <p:spPr>
          <a:xfrm>
            <a:off x="6180221" y="2566829"/>
            <a:ext cx="98383" cy="178876"/>
          </a:xfrm>
          <a:prstGeom prst="upDownArrow">
            <a:avLst/>
          </a:prstGeom>
          <a:solidFill>
            <a:srgbClr val="00009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22" name="Up-Down Arrow 21"/>
          <p:cNvSpPr/>
          <p:nvPr/>
        </p:nvSpPr>
        <p:spPr>
          <a:xfrm>
            <a:off x="7651488" y="2501712"/>
            <a:ext cx="98383" cy="250426"/>
          </a:xfrm>
          <a:prstGeom prst="upDownArrow">
            <a:avLst/>
          </a:prstGeom>
          <a:solidFill>
            <a:srgbClr val="00009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23" name="Up-Down Arrow 22"/>
          <p:cNvSpPr/>
          <p:nvPr/>
        </p:nvSpPr>
        <p:spPr>
          <a:xfrm>
            <a:off x="5402103" y="2566829"/>
            <a:ext cx="98383" cy="270978"/>
          </a:xfrm>
          <a:prstGeom prst="upDownArrow">
            <a:avLst/>
          </a:prstGeom>
          <a:solidFill>
            <a:srgbClr val="00009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24" name="Up-Down Arrow 23"/>
          <p:cNvSpPr/>
          <p:nvPr/>
        </p:nvSpPr>
        <p:spPr>
          <a:xfrm>
            <a:off x="5135732" y="3153079"/>
            <a:ext cx="98383" cy="529700"/>
          </a:xfrm>
          <a:prstGeom prst="upDownArrow">
            <a:avLst/>
          </a:prstGeom>
          <a:solidFill>
            <a:srgbClr val="00009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2061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KVM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8113" y="1154807"/>
            <a:ext cx="8578850" cy="37237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KVM = Kernel-based Virtual Machine</a:t>
            </a:r>
          </a:p>
          <a:p>
            <a:r>
              <a:rPr lang="en-US" dirty="0" smtClean="0"/>
              <a:t>Added to Linux mainline starting with 2.6.20 (early 2007)</a:t>
            </a:r>
          </a:p>
          <a:p>
            <a:r>
              <a:rPr lang="en-US" dirty="0" smtClean="0"/>
              <a:t>Development project led by </a:t>
            </a:r>
            <a:r>
              <a:rPr lang="en-US" dirty="0" err="1" smtClean="0"/>
              <a:t>Avi</a:t>
            </a:r>
            <a:r>
              <a:rPr lang="en-US" dirty="0" smtClean="0"/>
              <a:t> </a:t>
            </a:r>
            <a:r>
              <a:rPr lang="en-US" dirty="0" err="1" smtClean="0"/>
              <a:t>Kivity</a:t>
            </a:r>
            <a:r>
              <a:rPr lang="en-US" dirty="0" smtClean="0"/>
              <a:t> and partially funded by startup </a:t>
            </a:r>
            <a:r>
              <a:rPr lang="en-US" dirty="0" err="1" smtClean="0"/>
              <a:t>Qumranet</a:t>
            </a:r>
            <a:r>
              <a:rPr lang="en-US" dirty="0" smtClean="0"/>
              <a:t> in Israel</a:t>
            </a:r>
          </a:p>
          <a:p>
            <a:r>
              <a:rPr lang="en-US" dirty="0" err="1" smtClean="0"/>
              <a:t>Qumranet</a:t>
            </a:r>
            <a:r>
              <a:rPr lang="en-US" dirty="0" smtClean="0"/>
              <a:t> created a commercial </a:t>
            </a:r>
            <a:r>
              <a:rPr lang="en-US" dirty="0" err="1" smtClean="0"/>
              <a:t>SolidICE</a:t>
            </a:r>
            <a:r>
              <a:rPr lang="en-US" dirty="0" smtClean="0"/>
              <a:t> (based on open source KVM)</a:t>
            </a:r>
          </a:p>
          <a:p>
            <a:r>
              <a:rPr lang="en-US" dirty="0" err="1" smtClean="0"/>
              <a:t>SolidICE</a:t>
            </a:r>
            <a:r>
              <a:rPr lang="en-US" dirty="0" smtClean="0"/>
              <a:t> included patented protocol SPICE: Similar to RDP but optimized for bi-directional multimedia streams and workload balancing</a:t>
            </a:r>
          </a:p>
          <a:p>
            <a:r>
              <a:rPr lang="en-US" dirty="0" smtClean="0"/>
              <a:t>Red Hat bought </a:t>
            </a:r>
            <a:r>
              <a:rPr lang="en-US" dirty="0" err="1" smtClean="0"/>
              <a:t>Qumranet</a:t>
            </a:r>
            <a:r>
              <a:rPr lang="en-US" dirty="0" smtClean="0"/>
              <a:t> in 2008 and added KVM and SPICE to RHEL 5.4</a:t>
            </a:r>
          </a:p>
          <a:p>
            <a:r>
              <a:rPr lang="en-US" dirty="0" smtClean="0"/>
              <a:t>KVM is integrated into the mainline so new Linux distributions include updates and drivers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0703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KVM/QEMU Threats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13" y="1263913"/>
            <a:ext cx="8578850" cy="3856024"/>
          </a:xfrm>
        </p:spPr>
        <p:txBody>
          <a:bodyPr/>
          <a:lstStyle/>
          <a:p>
            <a:r>
              <a:rPr lang="en-US" dirty="0" smtClean="0"/>
              <a:t>Privilege Escalation – exploit that allows code in an unprivileged VM to execute code in a privileged space</a:t>
            </a:r>
          </a:p>
          <a:p>
            <a:r>
              <a:rPr lang="en-US" dirty="0" smtClean="0"/>
              <a:t>VM Escape – compromise the hypervisor and assume controls over VM’s</a:t>
            </a:r>
          </a:p>
          <a:p>
            <a:r>
              <a:rPr lang="en-US" dirty="0" smtClean="0"/>
              <a:t>Denial of Service – system crash or access to resources denied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308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KVM/QEMU: Mitigate Privilege Escalation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Privilege Escalation would give unprivileged processes in the guest necessary privileges to run in a privileged environment (e.g., host)</a:t>
            </a:r>
          </a:p>
          <a:p>
            <a:r>
              <a:rPr lang="en-US" dirty="0" err="1" smtClean="0"/>
              <a:t>Migitation</a:t>
            </a:r>
            <a:endParaRPr lang="en-US" dirty="0" smtClean="0"/>
          </a:p>
          <a:p>
            <a:pPr lvl="1"/>
            <a:r>
              <a:rPr lang="en-US" dirty="0" smtClean="0"/>
              <a:t>Use MAC to force virtual machines to run under a confined domain</a:t>
            </a:r>
          </a:p>
          <a:p>
            <a:pPr lvl="1"/>
            <a:r>
              <a:rPr lang="en-US" dirty="0" smtClean="0"/>
              <a:t>Protects guest from gaining access to host but does not protect from attacking other guests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7356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cover…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Why do we care about Virtualization Security</a:t>
            </a:r>
          </a:p>
          <a:p>
            <a:r>
              <a:rPr lang="en-US" dirty="0" smtClean="0"/>
              <a:t>Virtualization Introduction</a:t>
            </a:r>
          </a:p>
          <a:p>
            <a:r>
              <a:rPr lang="en-US" dirty="0" smtClean="0"/>
              <a:t>MAC Introduction</a:t>
            </a:r>
          </a:p>
          <a:p>
            <a:r>
              <a:rPr lang="en-US" dirty="0" smtClean="0"/>
              <a:t>Background of LXC, KVM/QEMU </a:t>
            </a:r>
            <a:r>
              <a:rPr lang="en-US" dirty="0"/>
              <a:t>and </a:t>
            </a:r>
            <a:r>
              <a:rPr lang="en-US" dirty="0" err="1" smtClean="0"/>
              <a:t>Xen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Compare the two predominant Open Source Virtualization technologies (</a:t>
            </a:r>
            <a:r>
              <a:rPr lang="en-US" dirty="0" err="1" smtClean="0"/>
              <a:t>Xen</a:t>
            </a:r>
            <a:r>
              <a:rPr lang="en-US" dirty="0" smtClean="0"/>
              <a:t> and KVM/QEMU)</a:t>
            </a:r>
          </a:p>
          <a:p>
            <a:r>
              <a:rPr lang="en-US" dirty="0" smtClean="0"/>
              <a:t>Overview security models and mitigation for each</a:t>
            </a:r>
          </a:p>
          <a:p>
            <a:r>
              <a:rPr lang="en-US" dirty="0" smtClean="0"/>
              <a:t>VMM Integrity Measurement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3609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KVM/QEMU: Mitigate VM Escape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VM Escape would compromise the hypervisor and gain control of other VM’s</a:t>
            </a:r>
          </a:p>
          <a:p>
            <a:pPr lvl="1"/>
            <a:r>
              <a:rPr lang="en-US" dirty="0" smtClean="0"/>
              <a:t>Includes </a:t>
            </a:r>
            <a:r>
              <a:rPr lang="en-US" dirty="0" err="1" smtClean="0"/>
              <a:t>guestfish</a:t>
            </a:r>
            <a:r>
              <a:rPr lang="en-US" dirty="0" smtClean="0"/>
              <a:t> access to hypervisor image files</a:t>
            </a:r>
          </a:p>
          <a:p>
            <a:r>
              <a:rPr lang="en-US" dirty="0" err="1" smtClean="0"/>
              <a:t>Migitation</a:t>
            </a:r>
            <a:endParaRPr lang="en-US" dirty="0" smtClean="0"/>
          </a:p>
          <a:p>
            <a:pPr lvl="1"/>
            <a:r>
              <a:rPr lang="en-US" dirty="0" err="1" smtClean="0"/>
              <a:t>SELinux</a:t>
            </a:r>
            <a:r>
              <a:rPr lang="en-US" dirty="0" smtClean="0"/>
              <a:t> and </a:t>
            </a:r>
            <a:r>
              <a:rPr lang="en-US" dirty="0" err="1" smtClean="0"/>
              <a:t>sVirt</a:t>
            </a:r>
            <a:r>
              <a:rPr lang="en-US" dirty="0" smtClean="0"/>
              <a:t> confinement</a:t>
            </a:r>
          </a:p>
          <a:p>
            <a:pPr lvl="1"/>
            <a:r>
              <a:rPr lang="en-US" dirty="0" smtClean="0"/>
              <a:t>Each QEMU machine runs under its own confined domain based on category numbers that are statically or dynamically assigned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3526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88287" y="1909756"/>
            <a:ext cx="4709718" cy="1539139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KVM/QEMU: Mitigate Denial of Service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Block device I/O</a:t>
            </a:r>
          </a:p>
          <a:p>
            <a:pPr lvl="1"/>
            <a:r>
              <a:rPr lang="en-US" dirty="0" smtClean="0"/>
              <a:t>QEMU </a:t>
            </a:r>
            <a:r>
              <a:rPr lang="en-US" dirty="0" err="1" smtClean="0"/>
              <a:t>blk</a:t>
            </a:r>
            <a:r>
              <a:rPr lang="en-US" dirty="0" smtClean="0"/>
              <a:t>-throttle</a:t>
            </a:r>
          </a:p>
          <a:p>
            <a:pPr lvl="1"/>
            <a:r>
              <a:rPr lang="en-US" dirty="0" smtClean="0"/>
              <a:t>QEMU caps through block limited</a:t>
            </a:r>
          </a:p>
          <a:p>
            <a:pPr lvl="1"/>
            <a:r>
              <a:rPr lang="en-US" dirty="0" smtClean="0"/>
              <a:t>CGROUP </a:t>
            </a:r>
            <a:r>
              <a:rPr lang="en-US" dirty="0" err="1" smtClean="0"/>
              <a:t>blkio</a:t>
            </a:r>
            <a:endParaRPr lang="en-US" dirty="0" smtClean="0"/>
          </a:p>
          <a:p>
            <a:r>
              <a:rPr lang="en-US" dirty="0" smtClean="0"/>
              <a:t>Network</a:t>
            </a:r>
          </a:p>
          <a:p>
            <a:pPr lvl="1"/>
            <a:r>
              <a:rPr lang="en-US" dirty="0" err="1" smtClean="0"/>
              <a:t>libvirt</a:t>
            </a:r>
            <a:r>
              <a:rPr lang="en-US" dirty="0" smtClean="0"/>
              <a:t> KVM</a:t>
            </a:r>
          </a:p>
          <a:p>
            <a:pPr lvl="1"/>
            <a:r>
              <a:rPr lang="en-US" dirty="0" err="1" smtClean="0"/>
              <a:t>tc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Virtual Switches (N1000v, Open </a:t>
            </a:r>
            <a:r>
              <a:rPr lang="en-US" dirty="0" err="1" smtClean="0"/>
              <a:t>vSwitch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5361" y="2125456"/>
            <a:ext cx="4411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Courier New"/>
                <a:cs typeface="Courier New"/>
              </a:rPr>
              <a:t>&lt;devices&gt;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&lt;interface type='network'&gt;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&lt;source network='default'/&gt;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&lt;target </a:t>
            </a:r>
            <a:r>
              <a:rPr lang="en-US" sz="800" dirty="0" err="1">
                <a:latin typeface="Courier New"/>
                <a:cs typeface="Courier New"/>
              </a:rPr>
              <a:t>dev</a:t>
            </a:r>
            <a:r>
              <a:rPr lang="en-US" sz="800" dirty="0">
                <a:latin typeface="Courier New"/>
                <a:cs typeface="Courier New"/>
              </a:rPr>
              <a:t>='vnet0'/&gt;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&lt;bandwidth&gt;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&lt;inbound average='1000' peak='5000' floor='200' burst='1024'/&gt;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  &lt;outbound average='128' peak='256' burst='256'/&gt;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  &lt;/bandwidth&gt;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  &lt;/interface&gt;</a:t>
            </a:r>
          </a:p>
          <a:p>
            <a:pPr algn="l"/>
            <a:r>
              <a:rPr lang="en-US" sz="800" dirty="0">
                <a:latin typeface="Courier New"/>
                <a:cs typeface="Courier New"/>
              </a:rPr>
              <a:t>&lt;devices&gt;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9874" y="1909756"/>
            <a:ext cx="4139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latin typeface="Arial"/>
              </a:rPr>
              <a:t>EXAMPLE: </a:t>
            </a:r>
            <a:r>
              <a:rPr lang="en-US" sz="1200" dirty="0" err="1" smtClean="0">
                <a:latin typeface="Arial"/>
              </a:rPr>
              <a:t>Libvirt</a:t>
            </a:r>
            <a:r>
              <a:rPr lang="en-US" sz="1200" dirty="0" smtClean="0">
                <a:latin typeface="Arial"/>
              </a:rPr>
              <a:t> KVM XML to control network bandwidth</a:t>
            </a:r>
            <a:endParaRPr lang="en-US" sz="1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1740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201429"/>
            <a:ext cx="8588861" cy="698500"/>
          </a:xfrm>
        </p:spPr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Xen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9067" y="3230564"/>
            <a:ext cx="7819498" cy="168856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Cambridge research project open sourced in 2002</a:t>
            </a:r>
          </a:p>
          <a:p>
            <a:r>
              <a:rPr lang="en-US" dirty="0" smtClean="0"/>
              <a:t>2006 Microsoft and </a:t>
            </a:r>
            <a:r>
              <a:rPr lang="en-US" dirty="0" err="1" smtClean="0"/>
              <a:t>VMWare</a:t>
            </a:r>
            <a:r>
              <a:rPr lang="en-US" dirty="0" smtClean="0"/>
              <a:t> adopted </a:t>
            </a:r>
            <a:r>
              <a:rPr lang="en-US" dirty="0" err="1" smtClean="0"/>
              <a:t>Xen</a:t>
            </a:r>
            <a:r>
              <a:rPr lang="en-US" dirty="0" smtClean="0"/>
              <a:t> </a:t>
            </a:r>
            <a:r>
              <a:rPr lang="en-US" dirty="0" err="1" smtClean="0"/>
              <a:t>Paravirtualization</a:t>
            </a:r>
            <a:r>
              <a:rPr lang="en-US" dirty="0" smtClean="0"/>
              <a:t> concept</a:t>
            </a:r>
          </a:p>
          <a:p>
            <a:r>
              <a:rPr lang="en-US" dirty="0" smtClean="0"/>
              <a:t>2007 Citrix acquired </a:t>
            </a:r>
            <a:r>
              <a:rPr lang="en-US" dirty="0" err="1" smtClean="0"/>
              <a:t>XenServer</a:t>
            </a:r>
            <a:r>
              <a:rPr lang="en-US" dirty="0" smtClean="0"/>
              <a:t> (proprietary system built by </a:t>
            </a:r>
            <a:r>
              <a:rPr lang="en-US" dirty="0" err="1"/>
              <a:t>Xen</a:t>
            </a:r>
            <a:r>
              <a:rPr lang="en-US" dirty="0"/>
              <a:t> </a:t>
            </a:r>
            <a:r>
              <a:rPr lang="en-US" dirty="0" smtClean="0"/>
              <a:t>lead researcher Ian Pratt)</a:t>
            </a:r>
          </a:p>
          <a:p>
            <a:r>
              <a:rPr lang="en-US" dirty="0" smtClean="0"/>
              <a:t>2011 Linux 2.6.37 </a:t>
            </a:r>
            <a:r>
              <a:rPr lang="en-US" dirty="0" err="1" smtClean="0"/>
              <a:t>Xen</a:t>
            </a:r>
            <a:r>
              <a:rPr lang="en-US" dirty="0" smtClean="0"/>
              <a:t> 3.0 integrated upstream</a:t>
            </a:r>
          </a:p>
          <a:p>
            <a:r>
              <a:rPr lang="en-US" dirty="0" err="1" smtClean="0"/>
              <a:t>Xen</a:t>
            </a:r>
            <a:r>
              <a:rPr lang="en-US" dirty="0" smtClean="0"/>
              <a:t> open source is managed by the Linux Foundation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95" y="741708"/>
            <a:ext cx="8588859" cy="27641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1125" y="5381727"/>
            <a:ext cx="5849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http://</a:t>
            </a:r>
            <a:r>
              <a:rPr lang="en-US" sz="1400" dirty="0" err="1">
                <a:latin typeface="+mn-lt"/>
              </a:rPr>
              <a:t>www.xenproject.org</a:t>
            </a:r>
            <a:r>
              <a:rPr lang="en-US" sz="1400" dirty="0">
                <a:latin typeface="+mn-lt"/>
              </a:rPr>
              <a:t>/about/</a:t>
            </a:r>
            <a:r>
              <a:rPr lang="en-US" sz="1400" dirty="0" err="1">
                <a:latin typeface="+mn-lt"/>
              </a:rPr>
              <a:t>history.html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5101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Xen</a:t>
            </a:r>
            <a:r>
              <a:rPr lang="en-US" dirty="0" smtClean="0"/>
              <a:t> Attributes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13" y="1058679"/>
            <a:ext cx="4419452" cy="393446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Xen</a:t>
            </a:r>
            <a:r>
              <a:rPr lang="en-US" dirty="0" smtClean="0"/>
              <a:t> is a thin hypervisor Operating System that sets up a privileged domain (Dom0) controls access to hardware</a:t>
            </a:r>
          </a:p>
          <a:p>
            <a:r>
              <a:rPr lang="en-US" dirty="0" smtClean="0"/>
              <a:t>Linux Kernel includes features to detect if it is running on </a:t>
            </a:r>
            <a:r>
              <a:rPr lang="en-US" dirty="0" err="1" smtClean="0"/>
              <a:t>Xen</a:t>
            </a:r>
            <a:endParaRPr lang="en-US" dirty="0" smtClean="0"/>
          </a:p>
          <a:p>
            <a:r>
              <a:rPr lang="en-US" dirty="0" err="1" smtClean="0"/>
              <a:t>DomU</a:t>
            </a:r>
            <a:r>
              <a:rPr lang="en-US" dirty="0" smtClean="0"/>
              <a:t> can then run a host operating system like Linux</a:t>
            </a:r>
          </a:p>
          <a:p>
            <a:pPr lvl="1"/>
            <a:r>
              <a:rPr lang="en-US" dirty="0" err="1" smtClean="0"/>
              <a:t>Paravirtualized</a:t>
            </a:r>
            <a:r>
              <a:rPr lang="en-US" dirty="0" smtClean="0"/>
              <a:t> guests run without hardware acceleration using modified operating systems</a:t>
            </a:r>
          </a:p>
          <a:p>
            <a:pPr lvl="1"/>
            <a:r>
              <a:rPr lang="en-US" dirty="0" smtClean="0"/>
              <a:t>Fully-virtualized guests run with hardware acceleration using unmodified operating systems</a:t>
            </a:r>
          </a:p>
          <a:p>
            <a:r>
              <a:rPr lang="en-US" dirty="0" err="1" smtClean="0"/>
              <a:t>Xen</a:t>
            </a:r>
            <a:r>
              <a:rPr lang="en-US" dirty="0" smtClean="0"/>
              <a:t> requires a special operating system implementation to run the hypervisor resulting in redundant code and driver support delays</a:t>
            </a:r>
          </a:p>
        </p:txBody>
      </p:sp>
      <p:pic>
        <p:nvPicPr>
          <p:cNvPr id="4" name="Picture 3" descr="Screen Shot 2014-10-31 at 12.34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577"/>
          <a:stretch/>
        </p:blipFill>
        <p:spPr>
          <a:xfrm>
            <a:off x="4721495" y="910642"/>
            <a:ext cx="4237312" cy="29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5605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Xen</a:t>
            </a:r>
            <a:r>
              <a:rPr lang="en-US" dirty="0" smtClean="0"/>
              <a:t> Attributes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9704" y="1211313"/>
            <a:ext cx="4179629" cy="362373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Xen</a:t>
            </a:r>
            <a:r>
              <a:rPr lang="en-US" dirty="0" smtClean="0"/>
              <a:t> Hypervisor: &lt;150,000 LOC manages CPU, memory, and interrupts</a:t>
            </a:r>
          </a:p>
          <a:p>
            <a:r>
              <a:rPr lang="en-US" dirty="0" smtClean="0"/>
              <a:t>Guest Domains/VM’s: can run fully-virtualized (HVM) or </a:t>
            </a:r>
            <a:r>
              <a:rPr lang="en-US" dirty="0" err="1" smtClean="0"/>
              <a:t>para</a:t>
            </a:r>
            <a:r>
              <a:rPr lang="en-US" dirty="0" smtClean="0"/>
              <a:t>-virtualized</a:t>
            </a:r>
          </a:p>
          <a:p>
            <a:r>
              <a:rPr lang="en-US" dirty="0" smtClean="0"/>
              <a:t>Control Domain (Dom0) specialized virtual machine that can access hardware directly and requires a </a:t>
            </a:r>
            <a:r>
              <a:rPr lang="en-US" dirty="0" err="1" smtClean="0"/>
              <a:t>Xen</a:t>
            </a:r>
            <a:r>
              <a:rPr lang="en-US" dirty="0" smtClean="0"/>
              <a:t>-project-enabled kernel</a:t>
            </a:r>
            <a:endParaRPr lang="en-US" dirty="0"/>
          </a:p>
        </p:txBody>
      </p:sp>
      <p:pic>
        <p:nvPicPr>
          <p:cNvPr id="5" name="Picture 4" descr="Screen Shot 2014-10-31 at 12.34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577"/>
          <a:stretch/>
        </p:blipFill>
        <p:spPr>
          <a:xfrm>
            <a:off x="4357137" y="1058679"/>
            <a:ext cx="4461428" cy="29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6948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Xen</a:t>
            </a:r>
            <a:r>
              <a:rPr lang="en-US" dirty="0" smtClean="0"/>
              <a:t> security considerations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Access to Dom0 gives full visibility to hypervisor and all running VPM’s on system</a:t>
            </a:r>
          </a:p>
          <a:p>
            <a:r>
              <a:rPr lang="en-US" dirty="0" smtClean="0"/>
              <a:t>Threats:</a:t>
            </a:r>
          </a:p>
          <a:p>
            <a:pPr lvl="1"/>
            <a:r>
              <a:rPr lang="en-US" dirty="0" smtClean="0"/>
              <a:t>Attacker compromises network</a:t>
            </a:r>
          </a:p>
          <a:p>
            <a:pPr lvl="1"/>
            <a:r>
              <a:rPr lang="en-US" dirty="0" smtClean="0"/>
              <a:t>Attacker compromises one guest OS (boot)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3723" y="4203727"/>
            <a:ext cx="63180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xen_com_mgr</a:t>
            </a:r>
            <a:r>
              <a:rPr lang="en-US" sz="1200" dirty="0"/>
              <a:t>/a-brief-tutorial-on-</a:t>
            </a:r>
            <a:r>
              <a:rPr lang="en-US" sz="1200" dirty="0" err="1"/>
              <a:t>xens</a:t>
            </a:r>
            <a:r>
              <a:rPr lang="en-US" sz="1200" dirty="0"/>
              <a:t>-advanced-security-features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4881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Xen</a:t>
            </a:r>
            <a:r>
              <a:rPr lang="en-US" dirty="0" smtClean="0"/>
              <a:t>: Attacker through network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5312" y="1618803"/>
            <a:ext cx="3886911" cy="3022958"/>
          </a:xfrm>
        </p:spPr>
        <p:txBody>
          <a:bodyPr/>
          <a:lstStyle/>
          <a:p>
            <a:r>
              <a:rPr lang="en-US" dirty="0" smtClean="0"/>
              <a:t>Break in through hardware bugs, bugs in bridging / filtering or netback ring protocol </a:t>
            </a:r>
          </a:p>
          <a:p>
            <a:r>
              <a:rPr lang="en-US" dirty="0" smtClean="0"/>
              <a:t>Full control of Dom0</a:t>
            </a:r>
          </a:p>
          <a:p>
            <a:r>
              <a:rPr lang="en-US" dirty="0" smtClean="0"/>
              <a:t>Control of whole system</a:t>
            </a:r>
            <a:endParaRPr lang="en-US" dirty="0"/>
          </a:p>
        </p:txBody>
      </p:sp>
      <p:pic>
        <p:nvPicPr>
          <p:cNvPr id="5" name="Picture 4" descr="Screen Shot 2014-10-31 at 12.37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26624" y="1243169"/>
            <a:ext cx="4663419" cy="31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3874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Xen</a:t>
            </a:r>
            <a:r>
              <a:rPr lang="en-US" dirty="0" smtClean="0"/>
              <a:t> Security Feature: Stub Domains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0747" y="981813"/>
            <a:ext cx="6821476" cy="3412706"/>
          </a:xfrm>
        </p:spPr>
        <p:txBody>
          <a:bodyPr/>
          <a:lstStyle/>
          <a:p>
            <a:r>
              <a:rPr lang="en-US" dirty="0" smtClean="0"/>
              <a:t>A small “service” domain running just one application</a:t>
            </a:r>
          </a:p>
          <a:p>
            <a:r>
              <a:rPr lang="en-US" dirty="0" smtClean="0"/>
              <a:t>Useful for protecting secrets and high security applications from other domains</a:t>
            </a:r>
          </a:p>
          <a:p>
            <a:r>
              <a:rPr lang="en-US" dirty="0" smtClean="0"/>
              <a:t>OS environment usually QEMU and </a:t>
            </a:r>
            <a:r>
              <a:rPr lang="en-US" dirty="0" err="1" smtClean="0"/>
              <a:t>MiniOS</a:t>
            </a:r>
            <a:r>
              <a:rPr lang="en-US" dirty="0" smtClean="0"/>
              <a:t> plus application</a:t>
            </a:r>
          </a:p>
          <a:p>
            <a:pPr lvl="1"/>
            <a:r>
              <a:rPr lang="en-US" dirty="0" smtClean="0"/>
              <a:t>Small attack surface</a:t>
            </a:r>
          </a:p>
          <a:p>
            <a:pPr lvl="1"/>
            <a:r>
              <a:rPr lang="en-US" dirty="0" smtClean="0"/>
              <a:t>Supports Full or Para-virtualization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3244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Xen</a:t>
            </a:r>
            <a:r>
              <a:rPr lang="en-US" dirty="0" smtClean="0"/>
              <a:t>: Mitigate attack through network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5312" y="1618803"/>
            <a:ext cx="3886911" cy="3022958"/>
          </a:xfrm>
        </p:spPr>
        <p:txBody>
          <a:bodyPr/>
          <a:lstStyle/>
          <a:p>
            <a:r>
              <a:rPr lang="en-US" dirty="0" smtClean="0"/>
              <a:t>Employ Driver Domains</a:t>
            </a:r>
          </a:p>
          <a:p>
            <a:r>
              <a:rPr lang="en-US" dirty="0" smtClean="0"/>
              <a:t>Restrict exploit to the driver domain and not Dom0</a:t>
            </a:r>
          </a:p>
          <a:p>
            <a:r>
              <a:rPr lang="en-US" dirty="0" smtClean="0"/>
              <a:t>Opportunity to attack other guest </a:t>
            </a:r>
            <a:r>
              <a:rPr lang="en-US" dirty="0" err="1" smtClean="0"/>
              <a:t>netfront</a:t>
            </a:r>
            <a:endParaRPr lang="en-US" dirty="0" smtClean="0"/>
          </a:p>
        </p:txBody>
      </p:sp>
      <p:pic>
        <p:nvPicPr>
          <p:cNvPr id="4" name="Picture 3" descr="Screen Shot 2014-10-31 at 12.4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53832" y="1333943"/>
            <a:ext cx="4564733" cy="310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809968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Xen</a:t>
            </a:r>
            <a:r>
              <a:rPr lang="en-US" dirty="0" smtClean="0"/>
              <a:t>: Attack boot (</a:t>
            </a:r>
            <a:r>
              <a:rPr lang="en-US" dirty="0" err="1" smtClean="0"/>
              <a:t>Pygrub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13" y="1120140"/>
            <a:ext cx="3704538" cy="3777189"/>
          </a:xfrm>
        </p:spPr>
        <p:txBody>
          <a:bodyPr/>
          <a:lstStyle/>
          <a:p>
            <a:r>
              <a:rPr lang="en-US" sz="2000" dirty="0" err="1" smtClean="0"/>
              <a:t>Pygrub</a:t>
            </a:r>
            <a:r>
              <a:rPr lang="en-US" sz="2000" dirty="0" smtClean="0"/>
              <a:t> is grub for </a:t>
            </a:r>
            <a:r>
              <a:rPr lang="en-US" sz="2000" dirty="0" err="1" smtClean="0"/>
              <a:t>para</a:t>
            </a:r>
            <a:r>
              <a:rPr lang="en-US" sz="2000" dirty="0" smtClean="0"/>
              <a:t>-virtualized guests</a:t>
            </a:r>
          </a:p>
          <a:p>
            <a:r>
              <a:rPr lang="en-US" sz="2000" dirty="0" smtClean="0"/>
              <a:t>Python program running in Dom0</a:t>
            </a:r>
          </a:p>
          <a:p>
            <a:r>
              <a:rPr lang="en-US" sz="2000" dirty="0" smtClean="0"/>
              <a:t>Vulnerable from bugs in file system parser, menu parser, and domain builder</a:t>
            </a:r>
          </a:p>
          <a:p>
            <a:r>
              <a:rPr lang="en-US" sz="2000" dirty="0" smtClean="0"/>
              <a:t>Attack gives full access to Dom0 and whole system</a:t>
            </a:r>
            <a:endParaRPr lang="en-US" sz="2000" dirty="0"/>
          </a:p>
        </p:txBody>
      </p:sp>
      <p:pic>
        <p:nvPicPr>
          <p:cNvPr id="4" name="Picture 3" descr="Screen Shot 2014-10-31 at 12.4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28838" y="1366870"/>
            <a:ext cx="4815162" cy="38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5801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Security - Why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Cloud computing depends on sharing hardware across many users</a:t>
            </a:r>
          </a:p>
          <a:p>
            <a:r>
              <a:rPr lang="en-US" dirty="0" smtClean="0"/>
              <a:t>Diverse cloud customers don’t necessarily want their information shared with others</a:t>
            </a:r>
          </a:p>
          <a:p>
            <a:r>
              <a:rPr lang="en-US" dirty="0" smtClean="0"/>
              <a:t>Many customers on one hardware platform becomes a rich target for attacks</a:t>
            </a:r>
          </a:p>
          <a:p>
            <a:r>
              <a:rPr lang="en-US" dirty="0" smtClean="0"/>
              <a:t>Virtualization is a relatively new technology with immature security models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745388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Xen</a:t>
            </a:r>
            <a:r>
              <a:rPr lang="en-US" dirty="0" smtClean="0"/>
              <a:t> Mitigate boot (</a:t>
            </a:r>
            <a:r>
              <a:rPr lang="en-US" dirty="0" err="1" smtClean="0"/>
              <a:t>Pygrub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13" y="1120140"/>
            <a:ext cx="3704538" cy="4137660"/>
          </a:xfrm>
        </p:spPr>
        <p:txBody>
          <a:bodyPr/>
          <a:lstStyle/>
          <a:p>
            <a:r>
              <a:rPr lang="en-US" dirty="0" err="1" smtClean="0"/>
              <a:t>MiniOS</a:t>
            </a:r>
            <a:r>
              <a:rPr lang="en-US" dirty="0" smtClean="0"/>
              <a:t> + </a:t>
            </a:r>
            <a:r>
              <a:rPr lang="en-US" dirty="0" err="1" smtClean="0"/>
              <a:t>pv</a:t>
            </a:r>
            <a:r>
              <a:rPr lang="en-US" dirty="0" smtClean="0"/>
              <a:t> port of grub (</a:t>
            </a:r>
            <a:r>
              <a:rPr lang="en-US" dirty="0" err="1" smtClean="0"/>
              <a:t>pvgrub</a:t>
            </a:r>
            <a:r>
              <a:rPr lang="en-US" dirty="0" smtClean="0"/>
              <a:t>) running in a guest context</a:t>
            </a:r>
          </a:p>
          <a:p>
            <a:r>
              <a:rPr lang="en-US" dirty="0" smtClean="0"/>
              <a:t>Para-virtualized equivalent of HVM “BIOS + grub”</a:t>
            </a:r>
          </a:p>
          <a:p>
            <a:r>
              <a:rPr lang="en-US" dirty="0" smtClean="0"/>
              <a:t>Exploit can only compromise guest</a:t>
            </a:r>
            <a:endParaRPr lang="en-US" dirty="0"/>
          </a:p>
        </p:txBody>
      </p:sp>
      <p:pic>
        <p:nvPicPr>
          <p:cNvPr id="5" name="Picture 4" descr="Screen Shot 2014-10-31 at 12.4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82502" y="1383880"/>
            <a:ext cx="4761498" cy="378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601861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Xen</a:t>
            </a:r>
            <a:r>
              <a:rPr lang="en-US" dirty="0" smtClean="0"/>
              <a:t> Security Feature: FLASK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0747" y="1557547"/>
            <a:ext cx="6821476" cy="3412706"/>
          </a:xfrm>
        </p:spPr>
        <p:txBody>
          <a:bodyPr/>
          <a:lstStyle/>
          <a:p>
            <a:r>
              <a:rPr lang="en-US" dirty="0" smtClean="0"/>
              <a:t>What is FLASK?</a:t>
            </a:r>
          </a:p>
          <a:p>
            <a:pPr lvl="1"/>
            <a:r>
              <a:rPr lang="en-US" dirty="0" err="1" smtClean="0"/>
              <a:t>Xen</a:t>
            </a:r>
            <a:r>
              <a:rPr lang="en-US" dirty="0" smtClean="0"/>
              <a:t> Security Model (</a:t>
            </a:r>
            <a:r>
              <a:rPr lang="en-US" dirty="0" err="1" smtClean="0"/>
              <a:t>Xen</a:t>
            </a:r>
            <a:r>
              <a:rPr lang="en-US" dirty="0" smtClean="0"/>
              <a:t> equivalent of LSM)</a:t>
            </a:r>
          </a:p>
          <a:p>
            <a:pPr lvl="1"/>
            <a:r>
              <a:rPr lang="en-US" dirty="0" smtClean="0"/>
              <a:t>Framework for XSM developed by NSA</a:t>
            </a:r>
          </a:p>
          <a:p>
            <a:pPr lvl="1"/>
            <a:r>
              <a:rPr lang="en-US" dirty="0" err="1" smtClean="0"/>
              <a:t>Xen</a:t>
            </a:r>
            <a:r>
              <a:rPr lang="en-US" dirty="0" smtClean="0"/>
              <a:t> Equivalent of </a:t>
            </a:r>
            <a:r>
              <a:rPr lang="en-US" dirty="0" err="1" smtClean="0"/>
              <a:t>SELinux</a:t>
            </a:r>
            <a:r>
              <a:rPr lang="en-US" dirty="0" smtClean="0"/>
              <a:t> (MAC)</a:t>
            </a:r>
          </a:p>
          <a:p>
            <a:r>
              <a:rPr lang="en-US" dirty="0" smtClean="0"/>
              <a:t>What can FLASK do?</a:t>
            </a:r>
          </a:p>
          <a:p>
            <a:pPr lvl="1"/>
            <a:r>
              <a:rPr lang="en-US" dirty="0" smtClean="0"/>
              <a:t>Restrict </a:t>
            </a:r>
            <a:r>
              <a:rPr lang="en-US" dirty="0" err="1" smtClean="0"/>
              <a:t>hypercalls</a:t>
            </a:r>
            <a:r>
              <a:rPr lang="en-US" dirty="0" smtClean="0"/>
              <a:t> to those needed by a guest</a:t>
            </a:r>
          </a:p>
          <a:p>
            <a:pPr lvl="1"/>
            <a:r>
              <a:rPr lang="en-US" dirty="0" smtClean="0"/>
              <a:t>Allow fine-grained granting of privileges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593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Best Practices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Pay particular attention to “trust boundaries” for vulnerabilities</a:t>
            </a:r>
          </a:p>
          <a:p>
            <a:r>
              <a:rPr lang="en-US" dirty="0" smtClean="0"/>
              <a:t>Use the right virtualization/</a:t>
            </a:r>
            <a:r>
              <a:rPr lang="en-US" dirty="0" err="1" smtClean="0"/>
              <a:t>para</a:t>
            </a:r>
            <a:r>
              <a:rPr lang="en-US" dirty="0" smtClean="0"/>
              <a:t>-virtualization for the job at hand</a:t>
            </a:r>
          </a:p>
          <a:p>
            <a:pPr lvl="1"/>
            <a:r>
              <a:rPr lang="en-US" dirty="0" smtClean="0"/>
              <a:t>LXC if security isn’t main goal but want to prevent containers from damaging host</a:t>
            </a:r>
          </a:p>
          <a:p>
            <a:pPr lvl="1"/>
            <a:r>
              <a:rPr lang="en-US" dirty="0" smtClean="0"/>
              <a:t>KVM/XEN if you want to isolate guest OS and applications form the host and manage separately</a:t>
            </a:r>
          </a:p>
          <a:p>
            <a:pPr lvl="1"/>
            <a:r>
              <a:rPr lang="en-US" dirty="0" smtClean="0"/>
              <a:t>Pick what is best balance for your resource and performance needs</a:t>
            </a:r>
          </a:p>
          <a:p>
            <a:r>
              <a:rPr lang="en-US" dirty="0" smtClean="0"/>
              <a:t>Employ MAC to improve isolation and contain vulnerabilities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3074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Introspection and Integrity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Using secure boot, most systems are able to verify integrity throughout the boot sequence:</a:t>
            </a:r>
          </a:p>
          <a:p>
            <a:pPr lvl="1"/>
            <a:r>
              <a:rPr lang="en-US" dirty="0" smtClean="0"/>
              <a:t>CPU, ROM, Loader, OS</a:t>
            </a:r>
          </a:p>
          <a:p>
            <a:r>
              <a:rPr lang="en-US" dirty="0" smtClean="0"/>
              <a:t>However, very little exists to monitor running systems after boot</a:t>
            </a:r>
          </a:p>
          <a:p>
            <a:r>
              <a:rPr lang="en-US" dirty="0" smtClean="0"/>
              <a:t>Hypervisors give us an interesting opportunity to monitor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8087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Virtualization and System Integrity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933" y="3102844"/>
            <a:ext cx="4404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</a:rPr>
              <a:t>Great opportunity but still challenging</a:t>
            </a:r>
            <a:endParaRPr lang="en-US" sz="2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345577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VMM and Guest Integrity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Most modern VMM’s leverage CPU virtualization extensions and DMA mapping to improve performance</a:t>
            </a:r>
          </a:p>
          <a:p>
            <a:r>
              <a:rPr lang="en-US" dirty="0" smtClean="0"/>
              <a:t>This DMA mapping makes it more challenging to measure guest integrity (particularly for KVM/QEMU)</a:t>
            </a:r>
          </a:p>
          <a:p>
            <a:pPr lvl="1"/>
            <a:r>
              <a:rPr lang="en-US" dirty="0" smtClean="0"/>
              <a:t>Maps are retained in CPU MMU</a:t>
            </a:r>
          </a:p>
          <a:p>
            <a:pPr lvl="1"/>
            <a:r>
              <a:rPr lang="en-US" dirty="0" smtClean="0"/>
              <a:t>MMU maps with Second Level Address Translation (EPT/RVI/Stage-2)</a:t>
            </a:r>
          </a:p>
          <a:p>
            <a:r>
              <a:rPr lang="en-US" dirty="0" smtClean="0"/>
              <a:t>How do you measure integrity of a virtual machine:</a:t>
            </a:r>
            <a:endParaRPr lang="en-US" dirty="0"/>
          </a:p>
          <a:p>
            <a:pPr lvl="1"/>
            <a:r>
              <a:rPr lang="en-US" dirty="0" smtClean="0"/>
              <a:t>Stealthy: without giving attackers any indication you are taking measurements</a:t>
            </a:r>
          </a:p>
          <a:p>
            <a:pPr lvl="1"/>
            <a:r>
              <a:rPr lang="en-US" dirty="0" smtClean="0"/>
              <a:t>Context-aware: while maintaining process context even with hardware-mapped virtualization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9611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Mapping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9704" y="1937811"/>
            <a:ext cx="3703537" cy="2837737"/>
          </a:xfrm>
        </p:spPr>
        <p:txBody>
          <a:bodyPr/>
          <a:lstStyle/>
          <a:p>
            <a:r>
              <a:rPr lang="en-US" dirty="0" smtClean="0"/>
              <a:t>Virtualization adds a layer of complexity that makes introspection challenging</a:t>
            </a:r>
          </a:p>
          <a:p>
            <a:endParaRPr lang="en-US" dirty="0"/>
          </a:p>
        </p:txBody>
      </p:sp>
      <p:pic>
        <p:nvPicPr>
          <p:cNvPr id="5" name="Picture 4" descr="Screen Shot 2015-08-18 at 12.5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30291" y="0"/>
            <a:ext cx="509123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854064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65" y="22696"/>
            <a:ext cx="9006435" cy="698500"/>
          </a:xfrm>
        </p:spPr>
        <p:txBody>
          <a:bodyPr/>
          <a:lstStyle/>
          <a:p>
            <a:r>
              <a:rPr lang="en-US" sz="3200" dirty="0" smtClean="0"/>
              <a:t>VMM-based Integrity Measurement Requirements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3113158"/>
              </p:ext>
            </p:extLst>
          </p:nvPr>
        </p:nvGraphicFramePr>
        <p:xfrm>
          <a:off x="339297" y="721196"/>
          <a:ext cx="8618093" cy="477181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41885"/>
                <a:gridCol w="1638684"/>
                <a:gridCol w="6337524"/>
              </a:tblGrid>
              <a:tr h="30903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#</a:t>
                      </a:r>
                      <a:endParaRPr lang="en-US" sz="15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Title</a:t>
                      </a:r>
                      <a:endParaRPr lang="en-US" sz="15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Description</a:t>
                      </a:r>
                      <a:endParaRPr lang="en-US" sz="1500" dirty="0"/>
                    </a:p>
                  </a:txBody>
                  <a:tcPr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Stealthy Invocation</a:t>
                      </a:r>
                      <a:endParaRPr lang="en-US" sz="12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Must be invoked</a:t>
                      </a:r>
                      <a:r>
                        <a:rPr lang="en-US" sz="1200" baseline="0" dirty="0" smtClean="0"/>
                        <a:t> without alerting or being visible to the measurement target</a:t>
                      </a:r>
                      <a:endParaRPr lang="en-US" sz="1200" dirty="0"/>
                    </a:p>
                  </a:txBody>
                  <a:tcPr marT="38100" marB="38100"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Verifiable Behavior</a:t>
                      </a:r>
                      <a:endParaRPr lang="en-US" sz="12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code-base of the measurement agent</a:t>
                      </a:r>
                      <a:r>
                        <a:rPr lang="en-US" sz="1200" baseline="0" dirty="0" smtClean="0"/>
                        <a:t> should be measured and verified before being invoked</a:t>
                      </a:r>
                      <a:endParaRPr lang="en-US" sz="1200" dirty="0"/>
                    </a:p>
                  </a:txBody>
                  <a:tcPr marT="38100" marB="38100"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Deterministic Execution</a:t>
                      </a:r>
                      <a:endParaRPr lang="en-US" sz="12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After the</a:t>
                      </a:r>
                      <a:r>
                        <a:rPr lang="en-US" sz="1200" baseline="0" dirty="0" smtClean="0"/>
                        <a:t> measurement agent is invoked, it should be neither changeable nor interruptible (includes side-channel and cache-based attack resistance)</a:t>
                      </a:r>
                      <a:endParaRPr lang="en-US" sz="1200" dirty="0"/>
                    </a:p>
                  </a:txBody>
                  <a:tcPr marT="38100" marB="38100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In-context Privileged Measurement</a:t>
                      </a:r>
                      <a:endParaRPr lang="en-US" sz="12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measurement agent should be privileged and in the right context to access the hypervisor code and data (Hypervisor</a:t>
                      </a:r>
                      <a:r>
                        <a:rPr lang="en-US" sz="1200" baseline="0" dirty="0" smtClean="0"/>
                        <a:t> context </a:t>
                      </a:r>
                      <a:r>
                        <a:rPr lang="en-US" sz="1200" baseline="0" dirty="0" err="1" smtClean="0"/>
                        <a:t>vs</a:t>
                      </a:r>
                      <a:r>
                        <a:rPr lang="en-US" sz="1200" baseline="0" dirty="0" smtClean="0"/>
                        <a:t> Guest context)</a:t>
                      </a:r>
                      <a:endParaRPr lang="en-US" sz="1200" dirty="0"/>
                    </a:p>
                  </a:txBody>
                  <a:tcPr marT="38100" marB="38100"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Attestable Output</a:t>
                      </a:r>
                      <a:endParaRPr lang="en-US" sz="12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measurement output needs</a:t>
                      </a:r>
                      <a:r>
                        <a:rPr lang="en-US" sz="1200" baseline="0" dirty="0" smtClean="0"/>
                        <a:t> to be securely conveyed to the remote verifier (e.g., TNC/TCG)</a:t>
                      </a:r>
                      <a:endParaRPr lang="en-US" sz="1200" dirty="0"/>
                    </a:p>
                  </a:txBody>
                  <a:tcPr marT="38100" marB="38100"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Highest Privilege</a:t>
                      </a:r>
                      <a:endParaRPr lang="en-US" sz="12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Integrity</a:t>
                      </a:r>
                      <a:r>
                        <a:rPr lang="en-US" sz="1200" baseline="0" dirty="0" smtClean="0"/>
                        <a:t> management must operate at the highest privilege level in order to interpose on critical system operations.</a:t>
                      </a:r>
                      <a:endParaRPr lang="en-US" sz="1200" dirty="0"/>
                    </a:p>
                  </a:txBody>
                  <a:tcPr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Isolate system control scripts</a:t>
                      </a:r>
                      <a:endParaRPr lang="en-US" sz="12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Containerize any SMM, BIOS, option ROM and power management scripts</a:t>
                      </a:r>
                      <a:endParaRPr lang="en-US" sz="1200" dirty="0"/>
                    </a:p>
                  </a:txBody>
                  <a:tcPr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CPU Independent</a:t>
                      </a:r>
                      <a:endParaRPr lang="en-US" sz="12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Operates with similar capability</a:t>
                      </a:r>
                      <a:r>
                        <a:rPr lang="en-US" sz="1200" baseline="0" dirty="0" smtClean="0"/>
                        <a:t> no matter the CPU architecture (ARM/Intel)</a:t>
                      </a:r>
                      <a:endParaRPr lang="en-US" sz="1200" dirty="0"/>
                    </a:p>
                  </a:txBody>
                  <a:tcPr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OS/VMM Independent</a:t>
                      </a:r>
                      <a:endParaRPr lang="en-US" sz="12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Operates</a:t>
                      </a:r>
                      <a:r>
                        <a:rPr lang="en-US" sz="1200" baseline="0" dirty="0" smtClean="0"/>
                        <a:t> with similar capability no matter the OS/VMM (Linux, Windows/</a:t>
                      </a:r>
                      <a:r>
                        <a:rPr lang="en-US" sz="1200" baseline="0" dirty="0" err="1" smtClean="0"/>
                        <a:t>ESXi,KVM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 marT="38100" marB="38100"/>
                </a:tc>
              </a:tr>
              <a:tr h="3090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Active Monitoring</a:t>
                      </a:r>
                      <a:endParaRPr lang="en-US" sz="12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Refresh integrity measurement</a:t>
                      </a:r>
                      <a:r>
                        <a:rPr lang="en-US" sz="1200" baseline="0" dirty="0" smtClean="0"/>
                        <a:t> with new process creation or kernel changes</a:t>
                      </a:r>
                      <a:endParaRPr lang="en-US" sz="1200" dirty="0"/>
                    </a:p>
                  </a:txBody>
                  <a:tcPr marT="38100" marB="38100"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Performance</a:t>
                      </a:r>
                      <a:endParaRPr lang="en-US" sz="12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Normal</a:t>
                      </a:r>
                      <a:r>
                        <a:rPr lang="en-US" sz="1200" baseline="0" dirty="0" smtClean="0"/>
                        <a:t> integrity checking operations should have minimal performance impact on the VMM or guest (&lt; 10% overhead)</a:t>
                      </a:r>
                      <a:endParaRPr lang="en-US" sz="1200" dirty="0"/>
                    </a:p>
                  </a:txBody>
                  <a:tcPr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92166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Questions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9237" y="1255835"/>
            <a:ext cx="7778739" cy="357549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/>
            <a:r>
              <a:rPr lang="en-US" sz="2000" dirty="0" smtClean="0">
                <a:latin typeface="Arial"/>
              </a:rPr>
              <a:t>Q: Why does </a:t>
            </a:r>
            <a:r>
              <a:rPr lang="en-US" sz="2000" dirty="0" err="1" smtClean="0">
                <a:latin typeface="Arial"/>
              </a:rPr>
              <a:t>HyperSentry</a:t>
            </a:r>
            <a:r>
              <a:rPr lang="en-US" sz="2000" dirty="0" smtClean="0">
                <a:latin typeface="Arial"/>
              </a:rPr>
              <a:t> use SMM?</a:t>
            </a:r>
          </a:p>
          <a:p>
            <a:pPr algn="l"/>
            <a:endParaRPr lang="en-US" sz="2000" dirty="0">
              <a:latin typeface="Arial"/>
            </a:endParaRPr>
          </a:p>
          <a:p>
            <a:pPr algn="l"/>
            <a:r>
              <a:rPr lang="en-US" sz="2000" dirty="0" smtClean="0">
                <a:latin typeface="Arial"/>
              </a:rPr>
              <a:t>Q: What method does </a:t>
            </a:r>
            <a:r>
              <a:rPr lang="en-US" sz="2000" dirty="0" err="1" smtClean="0">
                <a:latin typeface="Arial"/>
              </a:rPr>
              <a:t>HyperSentry</a:t>
            </a:r>
            <a:r>
              <a:rPr lang="en-US" sz="2000" dirty="0" smtClean="0">
                <a:latin typeface="Arial"/>
              </a:rPr>
              <a:t> use to remain “Stealthy”?</a:t>
            </a:r>
          </a:p>
          <a:p>
            <a:pPr algn="l"/>
            <a:endParaRPr lang="en-US" sz="2000" dirty="0">
              <a:latin typeface="Arial"/>
            </a:endParaRPr>
          </a:p>
          <a:p>
            <a:pPr algn="l"/>
            <a:r>
              <a:rPr lang="en-US" sz="2000" dirty="0" smtClean="0">
                <a:latin typeface="Arial"/>
              </a:rPr>
              <a:t>Q: Name one limitation of </a:t>
            </a:r>
            <a:r>
              <a:rPr lang="en-US" sz="2000" dirty="0" err="1" smtClean="0">
                <a:latin typeface="Arial"/>
              </a:rPr>
              <a:t>KvmSec</a:t>
            </a:r>
            <a:r>
              <a:rPr lang="en-US" sz="2000" dirty="0" smtClean="0">
                <a:latin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7465500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923" y="1986719"/>
            <a:ext cx="5671544" cy="698500"/>
          </a:xfrm>
        </p:spPr>
        <p:txBody>
          <a:bodyPr/>
          <a:lstStyle/>
          <a:p>
            <a:r>
              <a:rPr lang="en-US" dirty="0" smtClean="0"/>
              <a:t>Thank You –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87998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Vulnerabilities </a:t>
            </a:r>
            <a:r>
              <a:rPr lang="en-US" sz="2000" dirty="0" smtClean="0"/>
              <a:t>(source: NIST NVD)</a:t>
            </a:r>
            <a:endParaRPr lang="en-US" sz="2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0146245"/>
              </p:ext>
            </p:extLst>
          </p:nvPr>
        </p:nvGraphicFramePr>
        <p:xfrm>
          <a:off x="1524000" y="1058678"/>
          <a:ext cx="6096000" cy="383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8138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Unprivileged Containers: </a:t>
            </a:r>
            <a:r>
              <a:rPr lang="en-US" dirty="0">
                <a:hlinkClick r:id="rId2"/>
              </a:rPr>
              <a:t>https://www.stgraber.org/2014/01/17/lxc-1-0-unprivileged-containers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LXC Dockers </a:t>
            </a:r>
            <a:r>
              <a:rPr lang="en-US" dirty="0"/>
              <a:t>and Security: </a:t>
            </a:r>
            <a:r>
              <a:rPr lang="en-US" dirty="0">
                <a:hlinkClick r:id="rId3"/>
              </a:rPr>
              <a:t>http://www.slideshare.net/jpetazzo/linux-containers-lxc-docker-and-</a:t>
            </a:r>
            <a:r>
              <a:rPr lang="en-US" dirty="0" smtClean="0">
                <a:hlinkClick r:id="rId3"/>
              </a:rPr>
              <a:t>security</a:t>
            </a:r>
            <a:endParaRPr lang="en-US" dirty="0" smtClean="0"/>
          </a:p>
          <a:p>
            <a:r>
              <a:rPr lang="en-US" dirty="0" smtClean="0"/>
              <a:t>Linux advanced routing and and </a:t>
            </a:r>
            <a:r>
              <a:rPr lang="en-US" dirty="0"/>
              <a:t>Traffic Control: </a:t>
            </a:r>
            <a:r>
              <a:rPr lang="en-US" dirty="0">
                <a:hlinkClick r:id="rId4"/>
              </a:rPr>
              <a:t>http://www.lartc.org/howto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err="1" smtClean="0"/>
              <a:t>Guestfish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http://libguestfs.org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3730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Categories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Virtual Machine Models</a:t>
            </a:r>
          </a:p>
          <a:p>
            <a:pPr lvl="1"/>
            <a:r>
              <a:rPr lang="en-US" dirty="0" smtClean="0"/>
              <a:t>Type 1</a:t>
            </a:r>
          </a:p>
          <a:p>
            <a:pPr lvl="1"/>
            <a:r>
              <a:rPr lang="en-US" dirty="0" smtClean="0"/>
              <a:t>Type 2</a:t>
            </a:r>
          </a:p>
          <a:p>
            <a:r>
              <a:rPr lang="en-US" dirty="0" smtClean="0"/>
              <a:t>Virtualization Approaches</a:t>
            </a:r>
          </a:p>
          <a:p>
            <a:pPr lvl="1"/>
            <a:r>
              <a:rPr lang="en-US" dirty="0" smtClean="0"/>
              <a:t>Hardware virtualization</a:t>
            </a:r>
          </a:p>
          <a:p>
            <a:pPr lvl="1"/>
            <a:r>
              <a:rPr lang="en-US" dirty="0" smtClean="0"/>
              <a:t>Para-virtualization</a:t>
            </a:r>
          </a:p>
          <a:p>
            <a:r>
              <a:rPr lang="en-US" dirty="0" smtClean="0"/>
              <a:t>Containers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629339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 Monitor (VMM) Models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Type 1 Hypervisor</a:t>
            </a:r>
          </a:p>
          <a:p>
            <a:pPr lvl="1"/>
            <a:r>
              <a:rPr lang="en-US" dirty="0" smtClean="0"/>
              <a:t>Also referred to as bare metal hypervisors</a:t>
            </a:r>
          </a:p>
          <a:p>
            <a:pPr lvl="1"/>
            <a:r>
              <a:rPr lang="en-US" dirty="0" smtClean="0"/>
              <a:t>Hypervisor runs as the first level of operating environment</a:t>
            </a:r>
          </a:p>
          <a:p>
            <a:pPr lvl="1"/>
            <a:r>
              <a:rPr lang="en-US" dirty="0" smtClean="0"/>
              <a:t>Small footprint and designed explicitly as a Hypervisor and nothing more</a:t>
            </a:r>
          </a:p>
          <a:p>
            <a:pPr lvl="1"/>
            <a:r>
              <a:rPr lang="en-US" dirty="0" smtClean="0"/>
              <a:t>Significantly smaller attack surface than Type 2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Xen</a:t>
            </a:r>
            <a:r>
              <a:rPr lang="en-US" dirty="0" smtClean="0"/>
              <a:t>, </a:t>
            </a:r>
            <a:r>
              <a:rPr lang="en-US" dirty="0" err="1" smtClean="0"/>
              <a:t>ESXi</a:t>
            </a:r>
            <a:r>
              <a:rPr lang="en-US" dirty="0" smtClean="0"/>
              <a:t>, Hyper-V</a:t>
            </a:r>
          </a:p>
          <a:p>
            <a:r>
              <a:rPr lang="en-US" dirty="0" smtClean="0"/>
              <a:t>Type 2 Hypervisor</a:t>
            </a:r>
          </a:p>
          <a:p>
            <a:pPr lvl="1"/>
            <a:r>
              <a:rPr lang="en-US" dirty="0" smtClean="0"/>
              <a:t>Runs as an application under another operating system</a:t>
            </a:r>
          </a:p>
          <a:p>
            <a:pPr lvl="1"/>
            <a:r>
              <a:rPr lang="en-US" dirty="0" smtClean="0"/>
              <a:t>Larger footprint (Hypervisor software + interfaces to host operating system)</a:t>
            </a:r>
          </a:p>
          <a:p>
            <a:pPr lvl="1"/>
            <a:r>
              <a:rPr lang="en-US" dirty="0" smtClean="0"/>
              <a:t>Large attack surface</a:t>
            </a:r>
          </a:p>
          <a:p>
            <a:pPr lvl="1"/>
            <a:r>
              <a:rPr lang="en-US" dirty="0" smtClean="0"/>
              <a:t>Examples: VMware Workstation/Fusion, </a:t>
            </a:r>
            <a:r>
              <a:rPr lang="en-US" dirty="0" err="1" smtClean="0"/>
              <a:t>VirtualBox</a:t>
            </a:r>
            <a:r>
              <a:rPr lang="en-US" dirty="0" smtClean="0"/>
              <a:t>, KVM/QEMU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75995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Virtualization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6286" y="1218540"/>
            <a:ext cx="8578850" cy="38525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Software emulates hardware behavior</a:t>
            </a:r>
          </a:p>
          <a:p>
            <a:r>
              <a:rPr lang="en-US" dirty="0" smtClean="0"/>
              <a:t>Software drivers handle all hardware interrupt behavior and pass to real hardware</a:t>
            </a:r>
          </a:p>
          <a:p>
            <a:pPr lvl="1"/>
            <a:r>
              <a:rPr lang="en-US" dirty="0" smtClean="0"/>
              <a:t>CPU’s</a:t>
            </a:r>
          </a:p>
          <a:p>
            <a:pPr lvl="1"/>
            <a:r>
              <a:rPr lang="en-US" dirty="0" smtClean="0"/>
              <a:t>Block IO</a:t>
            </a:r>
          </a:p>
          <a:p>
            <a:pPr lvl="1"/>
            <a:r>
              <a:rPr lang="en-US" dirty="0" smtClean="0"/>
              <a:t>Serial IO</a:t>
            </a:r>
          </a:p>
          <a:p>
            <a:r>
              <a:rPr lang="en-US" dirty="0" smtClean="0"/>
              <a:t>Key benefits</a:t>
            </a:r>
          </a:p>
          <a:p>
            <a:pPr lvl="1"/>
            <a:r>
              <a:rPr lang="en-US" dirty="0" smtClean="0"/>
              <a:t>Makes virtualization hardware independent</a:t>
            </a:r>
          </a:p>
          <a:p>
            <a:pPr lvl="1"/>
            <a:r>
              <a:rPr lang="en-US" dirty="0" smtClean="0"/>
              <a:t>Emulation for most common hardware improves guest OS support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Slow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423925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802175" cy="698500"/>
          </a:xfrm>
        </p:spPr>
        <p:txBody>
          <a:bodyPr/>
          <a:lstStyle/>
          <a:p>
            <a:r>
              <a:rPr lang="en-US" dirty="0" smtClean="0"/>
              <a:t>Para-virtualization and pass-through hardware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13" y="1120140"/>
            <a:ext cx="8578850" cy="1184997"/>
          </a:xfrm>
        </p:spPr>
        <p:txBody>
          <a:bodyPr>
            <a:noAutofit/>
          </a:bodyPr>
          <a:lstStyle/>
          <a:p>
            <a:r>
              <a:rPr lang="en-US" sz="1800" dirty="0" smtClean="0"/>
              <a:t>Software stub driver that translates hardware calls through hypervisor to hardware</a:t>
            </a:r>
          </a:p>
          <a:p>
            <a:r>
              <a:rPr lang="en-US" sz="1800" dirty="0" smtClean="0"/>
              <a:t>Very low overhead and near native hardware performance particularly with CPU instruction set extensions</a:t>
            </a:r>
          </a:p>
          <a:p>
            <a:endParaRPr lang="en-US" sz="1800" dirty="0"/>
          </a:p>
        </p:txBody>
      </p:sp>
      <p:pic>
        <p:nvPicPr>
          <p:cNvPr id="4" name="Picture 3" descr="Screen Shot 2015-08-18 at 10.33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32089" y="2184816"/>
            <a:ext cx="5311911" cy="3074444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256680" y="2531180"/>
            <a:ext cx="3658932" cy="960573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>
            <a:lvl1pPr marL="228584" indent="-228584" algn="l" defTabSz="914338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406373" indent="0" algn="l" defTabSz="914338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71461" indent="-1588" algn="l" defTabSz="914338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688928" indent="0" algn="l" defTabSz="914338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801634" indent="0" algn="l" defTabSz="914338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2514429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8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7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6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Intel’s VT-d achieves near native performance by passing through hardware interface and DMA to the guest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998372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469266" y="1925934"/>
            <a:ext cx="1892198" cy="134563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</a:rPr>
              <a:t>KVM/</a:t>
            </a:r>
            <a:r>
              <a:rPr lang="en-US" sz="1200" dirty="0" err="1" smtClean="0">
                <a:solidFill>
                  <a:srgbClr val="FFFFFF"/>
                </a:solidFill>
                <a:latin typeface="Arial"/>
              </a:rPr>
              <a:t>Qemu</a:t>
            </a:r>
            <a:endParaRPr lang="en-US" sz="1200" dirty="0" smtClean="0">
              <a:solidFill>
                <a:srgbClr val="FFFFFF"/>
              </a:solidFill>
              <a:latin typeface="Arial"/>
            </a:endParaRPr>
          </a:p>
          <a:p>
            <a:endParaRPr lang="en-US" sz="1200" dirty="0" smtClean="0">
              <a:solidFill>
                <a:srgbClr val="FFFFFF"/>
              </a:solidFill>
              <a:latin typeface="Arial"/>
            </a:endParaRPr>
          </a:p>
          <a:p>
            <a:endParaRPr lang="en-US" sz="1200" dirty="0">
              <a:solidFill>
                <a:srgbClr val="FFFFFF"/>
              </a:solidFill>
              <a:latin typeface="Arial"/>
            </a:endParaRPr>
          </a:p>
          <a:p>
            <a:endParaRPr lang="en-US" sz="1200" dirty="0" smtClean="0">
              <a:solidFill>
                <a:srgbClr val="FFFFFF"/>
              </a:solidFill>
              <a:latin typeface="Arial"/>
            </a:endParaRPr>
          </a:p>
          <a:p>
            <a:endParaRPr lang="en-US" sz="1200" dirty="0">
              <a:solidFill>
                <a:srgbClr val="FFFFFF"/>
              </a:solidFill>
              <a:latin typeface="Arial"/>
            </a:endParaRPr>
          </a:p>
          <a:p>
            <a:endParaRPr lang="en-US" sz="12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67257" y="2480819"/>
            <a:ext cx="1658564" cy="76060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</a:rPr>
              <a:t>LXC Container</a:t>
            </a:r>
          </a:p>
          <a:p>
            <a:endParaRPr lang="en-US" sz="1200" dirty="0">
              <a:solidFill>
                <a:srgbClr val="FFFFFF"/>
              </a:solidFill>
              <a:latin typeface="Arial"/>
            </a:endParaRPr>
          </a:p>
          <a:p>
            <a:endParaRPr lang="en-US" sz="1200" dirty="0" smtClean="0">
              <a:solidFill>
                <a:srgbClr val="FFFFFF"/>
              </a:solidFill>
              <a:latin typeface="Arial"/>
            </a:endParaRPr>
          </a:p>
          <a:p>
            <a:endParaRPr lang="en-US" sz="12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15810" y="2908711"/>
            <a:ext cx="1654938" cy="30703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</a:rPr>
              <a:t>Kernel/Libraries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15810" y="2282921"/>
            <a:ext cx="1654938" cy="55601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</a:rPr>
              <a:t>Application 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Arial"/>
              </a:rPr>
              <a:t>(Feature/Agent/Service)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77789" y="2721419"/>
            <a:ext cx="1506164" cy="49432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</a:rPr>
              <a:t>Application 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Arial"/>
              </a:rPr>
              <a:t>(Feature/Agent/Service)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229704" y="10929"/>
            <a:ext cx="8588861" cy="6985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D0D0D"/>
                </a:solidFill>
              </a:rPr>
              <a:t>Intro: MAC significantly improves isolation</a:t>
            </a:r>
            <a:endParaRPr lang="en-US" dirty="0">
              <a:solidFill>
                <a:srgbClr val="0D0D0D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26929" y="4235659"/>
            <a:ext cx="5854715" cy="2442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</a:rPr>
              <a:t>Hardware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326929" y="3279667"/>
            <a:ext cx="5854716" cy="95599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 smtClean="0">
              <a:solidFill>
                <a:srgbClr val="FFFFFF"/>
              </a:solidFill>
              <a:latin typeface="Arial"/>
            </a:endParaRPr>
          </a:p>
          <a:p>
            <a:endParaRPr lang="en-US" sz="1200" dirty="0">
              <a:solidFill>
                <a:srgbClr val="FFFFFF"/>
              </a:solidFill>
              <a:latin typeface="Arial"/>
            </a:endParaRPr>
          </a:p>
          <a:p>
            <a:endParaRPr lang="en-US" sz="1200" dirty="0" smtClean="0">
              <a:solidFill>
                <a:srgbClr val="FFFFFF"/>
              </a:solidFill>
              <a:latin typeface="Arial"/>
            </a:endParaRPr>
          </a:p>
          <a:p>
            <a:r>
              <a:rPr lang="en-US" sz="1200" dirty="0" smtClean="0">
                <a:solidFill>
                  <a:srgbClr val="FFFFFF"/>
                </a:solidFill>
                <a:latin typeface="Arial"/>
              </a:rPr>
              <a:t>Linux Kernel/Libraries</a:t>
            </a:r>
          </a:p>
          <a:p>
            <a:endParaRPr lang="en-US" sz="12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26929" y="4019340"/>
            <a:ext cx="5772099" cy="21631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</a:rPr>
              <a:t>Drivers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615810" y="3264594"/>
            <a:ext cx="1654938" cy="26516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</a:rPr>
              <a:t>Hardware Emulation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467257" y="3271572"/>
            <a:ext cx="1631771" cy="25818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</a:rPr>
              <a:t>Container </a:t>
            </a:r>
            <a:r>
              <a:rPr lang="en-US" sz="1200" dirty="0" err="1" smtClean="0">
                <a:solidFill>
                  <a:srgbClr val="FFFFFF"/>
                </a:solidFill>
                <a:latin typeface="Arial"/>
              </a:rPr>
              <a:t>Svcs</a:t>
            </a:r>
            <a:endParaRPr lang="en-US" sz="12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27397" y="1859096"/>
            <a:ext cx="1948024" cy="174033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25389" y="2425240"/>
            <a:ext cx="1756255" cy="117419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26930" y="3599433"/>
            <a:ext cx="5854714" cy="216319"/>
          </a:xfrm>
          <a:prstGeom prst="rect">
            <a:avLst/>
          </a:prstGeom>
          <a:solidFill>
            <a:srgbClr val="0096D6"/>
          </a:solidFill>
          <a:ln>
            <a:solidFill>
              <a:srgbClr val="FFFF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FFFF00"/>
                </a:solidFill>
                <a:latin typeface="Arial"/>
              </a:rPr>
              <a:t>MAC enforced</a:t>
            </a:r>
          </a:p>
        </p:txBody>
      </p:sp>
      <p:sp>
        <p:nvSpPr>
          <p:cNvPr id="33" name="Oval Callout 32"/>
          <p:cNvSpPr/>
          <p:nvPr/>
        </p:nvSpPr>
        <p:spPr>
          <a:xfrm>
            <a:off x="6970245" y="4110300"/>
            <a:ext cx="2103915" cy="824339"/>
          </a:xfrm>
          <a:prstGeom prst="wedgeEllipseCallout">
            <a:avLst>
              <a:gd name="adj1" fmla="val -50647"/>
              <a:gd name="adj2" fmla="val -136671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</a:rPr>
              <a:t>Container Security policy and labels</a:t>
            </a:r>
          </a:p>
        </p:txBody>
      </p:sp>
      <p:sp>
        <p:nvSpPr>
          <p:cNvPr id="48" name="Oval Callout 47"/>
          <p:cNvSpPr/>
          <p:nvPr/>
        </p:nvSpPr>
        <p:spPr>
          <a:xfrm>
            <a:off x="2945358" y="818614"/>
            <a:ext cx="2033485" cy="739965"/>
          </a:xfrm>
          <a:prstGeom prst="wedgeEllipseCallout">
            <a:avLst>
              <a:gd name="adj1" fmla="val 28268"/>
              <a:gd name="adj2" fmla="val 10562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</a:rPr>
              <a:t>KVM/</a:t>
            </a:r>
            <a:r>
              <a:rPr lang="en-US" sz="1200" dirty="0" err="1" smtClean="0">
                <a:solidFill>
                  <a:srgbClr val="FFFFFF"/>
                </a:solidFill>
                <a:latin typeface="Arial"/>
              </a:rPr>
              <a:t>Qemu</a:t>
            </a: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 security policy and labels (dynamic or static)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885" y="4851270"/>
            <a:ext cx="267564" cy="232881"/>
          </a:xfrm>
          <a:prstGeom prst="rect">
            <a:avLst/>
          </a:prstGeom>
          <a:solidFill>
            <a:srgbClr val="0096D6"/>
          </a:solidFill>
          <a:ln>
            <a:solidFill>
              <a:srgbClr val="FFFF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218" y="4834256"/>
            <a:ext cx="7929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</a:rPr>
              <a:t>= Mandatory Access Control (using </a:t>
            </a:r>
            <a:r>
              <a:rPr lang="en-US" sz="1200" dirty="0" err="1" smtClean="0">
                <a:latin typeface="Arial"/>
              </a:rPr>
              <a:t>SELinux</a:t>
            </a:r>
            <a:r>
              <a:rPr lang="en-US" sz="1200" dirty="0" smtClean="0">
                <a:latin typeface="Arial"/>
              </a:rPr>
              <a:t>, </a:t>
            </a:r>
            <a:r>
              <a:rPr lang="en-US" sz="1200" dirty="0" err="1" smtClean="0">
                <a:latin typeface="Arial"/>
              </a:rPr>
              <a:t>AppArmor</a:t>
            </a:r>
            <a:r>
              <a:rPr lang="en-US" sz="1200" dirty="0" smtClean="0">
                <a:latin typeface="Arial"/>
              </a:rPr>
              <a:t>, SMACK) to improve application, KVM, and LXC isolation.</a:t>
            </a:r>
            <a:endParaRPr lang="en-US" sz="1200" dirty="0"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26930" y="2326090"/>
            <a:ext cx="2100467" cy="95487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</a:rPr>
              <a:t>Standard Applications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26930" y="2284217"/>
            <a:ext cx="2100467" cy="131651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2501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Cisco Arial 16x9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vSuite on Nova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1_Cisco Arial 16x9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SecCon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9_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>
            <a:latin typeface="Arial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>
            <a:latin typeface="Arial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9874</TotalTime>
  <Words>2876</Words>
  <Application>Microsoft Macintosh PowerPoint</Application>
  <PresentationFormat>On-screen Show (16:10)</PresentationFormat>
  <Paragraphs>387</Paragraphs>
  <Slides>40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14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Cisco_Template_2010_Arial</vt:lpstr>
      <vt:lpstr>1_Cisco_Template_2010_Arial</vt:lpstr>
      <vt:lpstr>2_Cisco_Template_2010_Arial</vt:lpstr>
      <vt:lpstr>3_Cisco_Template_2010_Arial</vt:lpstr>
      <vt:lpstr>4_Cisco_Template_2010_Arial</vt:lpstr>
      <vt:lpstr>5_Cisco_Template_2010_Arial</vt:lpstr>
      <vt:lpstr>6_Cisco_Template_2010_Arial</vt:lpstr>
      <vt:lpstr>7_Cisco_Template_2010_Arial</vt:lpstr>
      <vt:lpstr>8_Cisco_Template_2010_Arial</vt:lpstr>
      <vt:lpstr>Cisco Arial 16x9 template_dark</vt:lpstr>
      <vt:lpstr>vSuite on Nova</vt:lpstr>
      <vt:lpstr>1_Cisco Arial 16x9 template_dark</vt:lpstr>
      <vt:lpstr>SecCon2014</vt:lpstr>
      <vt:lpstr>9_Cisco_Template_2010_Arial</vt:lpstr>
      <vt:lpstr>Virtualization Security Introduction </vt:lpstr>
      <vt:lpstr>What we will cover…</vt:lpstr>
      <vt:lpstr>Virtualization Security - Why</vt:lpstr>
      <vt:lpstr>Known Vulnerabilities (source: NIST NVD)</vt:lpstr>
      <vt:lpstr>Virtualization Categories</vt:lpstr>
      <vt:lpstr>Virtual Machine Monitor (VMM) Models</vt:lpstr>
      <vt:lpstr>Hardware Virtualization</vt:lpstr>
      <vt:lpstr>Para-virtualization and pass-through hardware</vt:lpstr>
      <vt:lpstr>Intro: MAC significantly improves isolation</vt:lpstr>
      <vt:lpstr>How MAC works</vt:lpstr>
      <vt:lpstr>About LXC </vt:lpstr>
      <vt:lpstr>LXC Attributes</vt:lpstr>
      <vt:lpstr>Example: LXC vs. KVM/QEMU Root Visibility</vt:lpstr>
      <vt:lpstr>LXC Security Considerations</vt:lpstr>
      <vt:lpstr>LXC Mitigation best practices</vt:lpstr>
      <vt:lpstr>KVM/QEMU Attributes</vt:lpstr>
      <vt:lpstr>About KVM</vt:lpstr>
      <vt:lpstr>KVM/QEMU Threats</vt:lpstr>
      <vt:lpstr>KVM/QEMU: Mitigate Privilege Escalation</vt:lpstr>
      <vt:lpstr>KVM/QEMU: Mitigate VM Escape</vt:lpstr>
      <vt:lpstr>KVM/QEMU: Mitigate Denial of Service</vt:lpstr>
      <vt:lpstr>About Xen</vt:lpstr>
      <vt:lpstr>Xen Attributes</vt:lpstr>
      <vt:lpstr>Xen Attributes</vt:lpstr>
      <vt:lpstr>Xen security considerations</vt:lpstr>
      <vt:lpstr>Xen: Attacker through network </vt:lpstr>
      <vt:lpstr>Xen Security Feature: Stub Domains</vt:lpstr>
      <vt:lpstr>Xen: Mitigate attack through network </vt:lpstr>
      <vt:lpstr>Xen: Attack boot (Pygrub)</vt:lpstr>
      <vt:lpstr>Xen Mitigate boot (Pygrub)</vt:lpstr>
      <vt:lpstr>Xen Security Feature: FLASK</vt:lpstr>
      <vt:lpstr>Summary Best Practices</vt:lpstr>
      <vt:lpstr>Introspection and Integrity</vt:lpstr>
      <vt:lpstr>Virtualization and System Integrity</vt:lpstr>
      <vt:lpstr>Measuring VMM and Guest Integrity</vt:lpstr>
      <vt:lpstr>Memory Mapping</vt:lpstr>
      <vt:lpstr>VMM-based Integrity Measurement Requirements</vt:lpstr>
      <vt:lpstr>3 Questions</vt:lpstr>
      <vt:lpstr>Thank You – Questions?</vt:lpstr>
      <vt:lpstr>References</vt:lpstr>
    </vt:vector>
  </TitlesOfParts>
  <Company>Cisco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Service ADT (Application Development Toolkit)</dc:title>
  <dc:creator>Chris Shenefiel</dc:creator>
  <cp:lastModifiedBy>kun sun</cp:lastModifiedBy>
  <cp:revision>351</cp:revision>
  <dcterms:created xsi:type="dcterms:W3CDTF">2015-08-31T18:07:20Z</dcterms:created>
  <dcterms:modified xsi:type="dcterms:W3CDTF">2015-08-31T18:09:56Z</dcterms:modified>
</cp:coreProperties>
</file>